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7" r:id="rId1"/>
  </p:sldMasterIdLst>
  <p:notesMasterIdLst>
    <p:notesMasterId r:id="rId12"/>
  </p:notesMasterIdLst>
  <p:sldIdLst>
    <p:sldId id="257" r:id="rId2"/>
    <p:sldId id="258" r:id="rId3"/>
    <p:sldId id="280" r:id="rId4"/>
    <p:sldId id="272" r:id="rId5"/>
    <p:sldId id="273" r:id="rId6"/>
    <p:sldId id="279" r:id="rId7"/>
    <p:sldId id="277" r:id="rId8"/>
    <p:sldId id="278" r:id="rId9"/>
    <p:sldId id="275" r:id="rId10"/>
    <p:sldId id="260" r:id="rId11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5CC4B1-4676-865E-C401-7FB2F682CC04}" v="535" dt="2021-11-18T14:00:48.174"/>
    <p1510:client id="{300D1E02-31EF-188E-E30D-9D261AEBF8F3}" v="1" dt="2021-11-18T13:43:02.070"/>
    <p1510:client id="{3529DB13-F4B6-1597-EA9F-353877EFBB01}" v="1" dt="2021-11-19T08:49:50.474"/>
    <p1510:client id="{7B53A5D5-8C0F-4013-A9CA-A60B4ACE31CE}" v="429" dt="2021-11-18T14:09:43.498"/>
    <p1510:client id="{E92F6B28-06FC-009F-76A1-2EB01B9962B4}" v="29" dt="2021-11-18T14:15:57.7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yan Chung (0990458)" userId="S::0990458@hr.nl::3c7959f8-3610-4158-911d-71fae59af140" providerId="AD" clId="Web-{300D1E02-31EF-188E-E30D-9D261AEBF8F3}"/>
    <pc:docChg chg="delSld">
      <pc:chgData name="Bryan Chung (0990458)" userId="S::0990458@hr.nl::3c7959f8-3610-4158-911d-71fae59af140" providerId="AD" clId="Web-{300D1E02-31EF-188E-E30D-9D261AEBF8F3}" dt="2021-11-18T13:43:02.070" v="0"/>
      <pc:docMkLst>
        <pc:docMk/>
      </pc:docMkLst>
      <pc:sldChg chg="del">
        <pc:chgData name="Bryan Chung (0990458)" userId="S::0990458@hr.nl::3c7959f8-3610-4158-911d-71fae59af140" providerId="AD" clId="Web-{300D1E02-31EF-188E-E30D-9D261AEBF8F3}" dt="2021-11-18T13:43:02.070" v="0"/>
        <pc:sldMkLst>
          <pc:docMk/>
          <pc:sldMk cId="2498751097" sldId="274"/>
        </pc:sldMkLst>
      </pc:sldChg>
    </pc:docChg>
  </pc:docChgLst>
  <pc:docChgLst>
    <pc:chgData name="Mick Vermeulen (0909880)" userId="S::0909880@hr.nl::71b15894-7ef2-4a11-8a3c-336da915f15a" providerId="AD" clId="Web-{035CC4B1-4676-865E-C401-7FB2F682CC04}"/>
    <pc:docChg chg="addSld delSld modSld">
      <pc:chgData name="Mick Vermeulen (0909880)" userId="S::0909880@hr.nl::71b15894-7ef2-4a11-8a3c-336da915f15a" providerId="AD" clId="Web-{035CC4B1-4676-865E-C401-7FB2F682CC04}" dt="2021-11-18T14:00:43.205" v="431" actId="20577"/>
      <pc:docMkLst>
        <pc:docMk/>
      </pc:docMkLst>
      <pc:sldChg chg="addSp delSp modSp">
        <pc:chgData name="Mick Vermeulen (0909880)" userId="S::0909880@hr.nl::71b15894-7ef2-4a11-8a3c-336da915f15a" providerId="AD" clId="Web-{035CC4B1-4676-865E-C401-7FB2F682CC04}" dt="2021-11-18T14:00:43.205" v="431" actId="20577"/>
        <pc:sldMkLst>
          <pc:docMk/>
          <pc:sldMk cId="4270982421" sldId="258"/>
        </pc:sldMkLst>
        <pc:spChg chg="mod">
          <ac:chgData name="Mick Vermeulen (0909880)" userId="S::0909880@hr.nl::71b15894-7ef2-4a11-8a3c-336da915f15a" providerId="AD" clId="Web-{035CC4B1-4676-865E-C401-7FB2F682CC04}" dt="2021-11-18T13:25:29.055" v="1" actId="20577"/>
          <ac:spMkLst>
            <pc:docMk/>
            <pc:sldMk cId="4270982421" sldId="258"/>
            <ac:spMk id="2" creationId="{115D80CD-D73D-4CB2-9874-CF11F2C26F93}"/>
          </ac:spMkLst>
        </pc:spChg>
        <pc:spChg chg="add del mod">
          <ac:chgData name="Mick Vermeulen (0909880)" userId="S::0909880@hr.nl::71b15894-7ef2-4a11-8a3c-336da915f15a" providerId="AD" clId="Web-{035CC4B1-4676-865E-C401-7FB2F682CC04}" dt="2021-11-18T13:27:43.168" v="72"/>
          <ac:spMkLst>
            <pc:docMk/>
            <pc:sldMk cId="4270982421" sldId="258"/>
            <ac:spMk id="4" creationId="{F14F82D9-FAB1-4981-84D4-2A3D51CBBECE}"/>
          </ac:spMkLst>
        </pc:spChg>
        <pc:spChg chg="mod">
          <ac:chgData name="Mick Vermeulen (0909880)" userId="S::0909880@hr.nl::71b15894-7ef2-4a11-8a3c-336da915f15a" providerId="AD" clId="Web-{035CC4B1-4676-865E-C401-7FB2F682CC04}" dt="2021-11-18T14:00:43.205" v="431" actId="20577"/>
          <ac:spMkLst>
            <pc:docMk/>
            <pc:sldMk cId="4270982421" sldId="258"/>
            <ac:spMk id="5" creationId="{4E321BC0-012B-4AA1-810E-FDA1E8CE9D95}"/>
          </ac:spMkLst>
        </pc:spChg>
      </pc:sldChg>
      <pc:sldChg chg="del">
        <pc:chgData name="Mick Vermeulen (0909880)" userId="S::0909880@hr.nl::71b15894-7ef2-4a11-8a3c-336da915f15a" providerId="AD" clId="Web-{035CC4B1-4676-865E-C401-7FB2F682CC04}" dt="2021-11-18T13:28:34.732" v="81"/>
        <pc:sldMkLst>
          <pc:docMk/>
          <pc:sldMk cId="2267074806" sldId="259"/>
        </pc:sldMkLst>
      </pc:sldChg>
      <pc:sldChg chg="del">
        <pc:chgData name="Mick Vermeulen (0909880)" userId="S::0909880@hr.nl::71b15894-7ef2-4a11-8a3c-336da915f15a" providerId="AD" clId="Web-{035CC4B1-4676-865E-C401-7FB2F682CC04}" dt="2021-11-18T13:28:28.310" v="77"/>
        <pc:sldMkLst>
          <pc:docMk/>
          <pc:sldMk cId="3889103194" sldId="263"/>
        </pc:sldMkLst>
      </pc:sldChg>
      <pc:sldChg chg="del">
        <pc:chgData name="Mick Vermeulen (0909880)" userId="S::0909880@hr.nl::71b15894-7ef2-4a11-8a3c-336da915f15a" providerId="AD" clId="Web-{035CC4B1-4676-865E-C401-7FB2F682CC04}" dt="2021-11-18T13:28:28.748" v="78"/>
        <pc:sldMkLst>
          <pc:docMk/>
          <pc:sldMk cId="3747365162" sldId="264"/>
        </pc:sldMkLst>
      </pc:sldChg>
      <pc:sldChg chg="del">
        <pc:chgData name="Mick Vermeulen (0909880)" userId="S::0909880@hr.nl::71b15894-7ef2-4a11-8a3c-336da915f15a" providerId="AD" clId="Web-{035CC4B1-4676-865E-C401-7FB2F682CC04}" dt="2021-11-18T13:28:33.357" v="80"/>
        <pc:sldMkLst>
          <pc:docMk/>
          <pc:sldMk cId="1853381168" sldId="265"/>
        </pc:sldMkLst>
      </pc:sldChg>
      <pc:sldChg chg="del">
        <pc:chgData name="Mick Vermeulen (0909880)" userId="S::0909880@hr.nl::71b15894-7ef2-4a11-8a3c-336da915f15a" providerId="AD" clId="Web-{035CC4B1-4676-865E-C401-7FB2F682CC04}" dt="2021-11-18T13:28:25.654" v="74"/>
        <pc:sldMkLst>
          <pc:docMk/>
          <pc:sldMk cId="3057221904" sldId="266"/>
        </pc:sldMkLst>
      </pc:sldChg>
      <pc:sldChg chg="del">
        <pc:chgData name="Mick Vermeulen (0909880)" userId="S::0909880@hr.nl::71b15894-7ef2-4a11-8a3c-336da915f15a" providerId="AD" clId="Web-{035CC4B1-4676-865E-C401-7FB2F682CC04}" dt="2021-11-18T13:28:05.341" v="73"/>
        <pc:sldMkLst>
          <pc:docMk/>
          <pc:sldMk cId="2129342332" sldId="267"/>
        </pc:sldMkLst>
      </pc:sldChg>
      <pc:sldChg chg="del">
        <pc:chgData name="Mick Vermeulen (0909880)" userId="S::0909880@hr.nl::71b15894-7ef2-4a11-8a3c-336da915f15a" providerId="AD" clId="Web-{035CC4B1-4676-865E-C401-7FB2F682CC04}" dt="2021-11-18T13:28:26.248" v="75"/>
        <pc:sldMkLst>
          <pc:docMk/>
          <pc:sldMk cId="2874357861" sldId="268"/>
        </pc:sldMkLst>
      </pc:sldChg>
      <pc:sldChg chg="del">
        <pc:chgData name="Mick Vermeulen (0909880)" userId="S::0909880@hr.nl::71b15894-7ef2-4a11-8a3c-336da915f15a" providerId="AD" clId="Web-{035CC4B1-4676-865E-C401-7FB2F682CC04}" dt="2021-11-18T13:28:30.951" v="79"/>
        <pc:sldMkLst>
          <pc:docMk/>
          <pc:sldMk cId="153825621" sldId="269"/>
        </pc:sldMkLst>
      </pc:sldChg>
      <pc:sldChg chg="del">
        <pc:chgData name="Mick Vermeulen (0909880)" userId="S::0909880@hr.nl::71b15894-7ef2-4a11-8a3c-336da915f15a" providerId="AD" clId="Web-{035CC4B1-4676-865E-C401-7FB2F682CC04}" dt="2021-11-18T13:28:27.795" v="76"/>
        <pc:sldMkLst>
          <pc:docMk/>
          <pc:sldMk cId="2086882215" sldId="271"/>
        </pc:sldMkLst>
      </pc:sldChg>
      <pc:sldChg chg="addSp delSp modSp">
        <pc:chgData name="Mick Vermeulen (0909880)" userId="S::0909880@hr.nl::71b15894-7ef2-4a11-8a3c-336da915f15a" providerId="AD" clId="Web-{035CC4B1-4676-865E-C401-7FB2F682CC04}" dt="2021-11-18T13:55:16.306" v="312" actId="14100"/>
        <pc:sldMkLst>
          <pc:docMk/>
          <pc:sldMk cId="2942841331" sldId="272"/>
        </pc:sldMkLst>
        <pc:spChg chg="mod">
          <ac:chgData name="Mick Vermeulen (0909880)" userId="S::0909880@hr.nl::71b15894-7ef2-4a11-8a3c-336da915f15a" providerId="AD" clId="Web-{035CC4B1-4676-865E-C401-7FB2F682CC04}" dt="2021-11-18T13:29:21.155" v="117" actId="20577"/>
          <ac:spMkLst>
            <pc:docMk/>
            <pc:sldMk cId="2942841331" sldId="272"/>
            <ac:spMk id="2" creationId="{D6F624E3-110A-483B-9F1B-026EB125414D}"/>
          </ac:spMkLst>
        </pc:spChg>
        <pc:spChg chg="del mod">
          <ac:chgData name="Mick Vermeulen (0909880)" userId="S::0909880@hr.nl::71b15894-7ef2-4a11-8a3c-336da915f15a" providerId="AD" clId="Web-{035CC4B1-4676-865E-C401-7FB2F682CC04}" dt="2021-11-18T13:49:58.938" v="298"/>
          <ac:spMkLst>
            <pc:docMk/>
            <pc:sldMk cId="2942841331" sldId="272"/>
            <ac:spMk id="3" creationId="{848C98BF-B29C-48D9-B2AA-1113A796C719}"/>
          </ac:spMkLst>
        </pc:spChg>
        <pc:spChg chg="add del mod">
          <ac:chgData name="Mick Vermeulen (0909880)" userId="S::0909880@hr.nl::71b15894-7ef2-4a11-8a3c-336da915f15a" providerId="AD" clId="Web-{035CC4B1-4676-865E-C401-7FB2F682CC04}" dt="2021-11-18T13:54:56.602" v="306"/>
          <ac:spMkLst>
            <pc:docMk/>
            <pc:sldMk cId="2942841331" sldId="272"/>
            <ac:spMk id="6" creationId="{B08C68D3-EAFD-4A5E-AB2D-3A0B1FAA8093}"/>
          </ac:spMkLst>
        </pc:spChg>
        <pc:picChg chg="add del mod ord">
          <ac:chgData name="Mick Vermeulen (0909880)" userId="S::0909880@hr.nl::71b15894-7ef2-4a11-8a3c-336da915f15a" providerId="AD" clId="Web-{035CC4B1-4676-865E-C401-7FB2F682CC04}" dt="2021-11-18T13:52:46.536" v="305"/>
          <ac:picMkLst>
            <pc:docMk/>
            <pc:sldMk cId="2942841331" sldId="272"/>
            <ac:picMk id="4" creationId="{C06E1630-96E3-4503-A366-EF9C7BB5E26E}"/>
          </ac:picMkLst>
        </pc:picChg>
        <pc:picChg chg="add mod ord">
          <ac:chgData name="Mick Vermeulen (0909880)" userId="S::0909880@hr.nl::71b15894-7ef2-4a11-8a3c-336da915f15a" providerId="AD" clId="Web-{035CC4B1-4676-865E-C401-7FB2F682CC04}" dt="2021-11-18T13:55:16.306" v="312" actId="14100"/>
          <ac:picMkLst>
            <pc:docMk/>
            <pc:sldMk cId="2942841331" sldId="272"/>
            <ac:picMk id="7" creationId="{95C80A83-19A6-458A-8673-1A9B2DB4AEC7}"/>
          </ac:picMkLst>
        </pc:picChg>
      </pc:sldChg>
      <pc:sldChg chg="modSp new">
        <pc:chgData name="Mick Vermeulen (0909880)" userId="S::0909880@hr.nl::71b15894-7ef2-4a11-8a3c-336da915f15a" providerId="AD" clId="Web-{035CC4B1-4676-865E-C401-7FB2F682CC04}" dt="2021-11-18T13:35:36.478" v="246" actId="20577"/>
        <pc:sldMkLst>
          <pc:docMk/>
          <pc:sldMk cId="196223547" sldId="273"/>
        </pc:sldMkLst>
        <pc:spChg chg="mod">
          <ac:chgData name="Mick Vermeulen (0909880)" userId="S::0909880@hr.nl::71b15894-7ef2-4a11-8a3c-336da915f15a" providerId="AD" clId="Web-{035CC4B1-4676-865E-C401-7FB2F682CC04}" dt="2021-11-18T13:29:53.437" v="131" actId="20577"/>
          <ac:spMkLst>
            <pc:docMk/>
            <pc:sldMk cId="196223547" sldId="273"/>
            <ac:spMk id="2" creationId="{ED0E1723-A46D-43F9-9B9E-AAFE2ADEA364}"/>
          </ac:spMkLst>
        </pc:spChg>
        <pc:spChg chg="mod">
          <ac:chgData name="Mick Vermeulen (0909880)" userId="S::0909880@hr.nl::71b15894-7ef2-4a11-8a3c-336da915f15a" providerId="AD" clId="Web-{035CC4B1-4676-865E-C401-7FB2F682CC04}" dt="2021-11-18T13:35:36.478" v="246" actId="20577"/>
          <ac:spMkLst>
            <pc:docMk/>
            <pc:sldMk cId="196223547" sldId="273"/>
            <ac:spMk id="3" creationId="{808A7C49-10E3-4AD6-94E4-81E64900BA2F}"/>
          </ac:spMkLst>
        </pc:spChg>
      </pc:sldChg>
      <pc:sldChg chg="modSp new">
        <pc:chgData name="Mick Vermeulen (0909880)" userId="S::0909880@hr.nl::71b15894-7ef2-4a11-8a3c-336da915f15a" providerId="AD" clId="Web-{035CC4B1-4676-865E-C401-7FB2F682CC04}" dt="2021-11-18T13:30:09.563" v="150" actId="20577"/>
        <pc:sldMkLst>
          <pc:docMk/>
          <pc:sldMk cId="2498751097" sldId="274"/>
        </pc:sldMkLst>
        <pc:spChg chg="mod">
          <ac:chgData name="Mick Vermeulen (0909880)" userId="S::0909880@hr.nl::71b15894-7ef2-4a11-8a3c-336da915f15a" providerId="AD" clId="Web-{035CC4B1-4676-865E-C401-7FB2F682CC04}" dt="2021-11-18T13:30:09.563" v="150" actId="20577"/>
          <ac:spMkLst>
            <pc:docMk/>
            <pc:sldMk cId="2498751097" sldId="274"/>
            <ac:spMk id="2" creationId="{4B06F35A-72ED-4A0A-B2AF-257AC644AAA7}"/>
          </ac:spMkLst>
        </pc:spChg>
      </pc:sldChg>
      <pc:sldChg chg="modSp new">
        <pc:chgData name="Mick Vermeulen (0909880)" userId="S::0909880@hr.nl::71b15894-7ef2-4a11-8a3c-336da915f15a" providerId="AD" clId="Web-{035CC4B1-4676-865E-C401-7FB2F682CC04}" dt="2021-11-18T13:30:25.454" v="156" actId="20577"/>
        <pc:sldMkLst>
          <pc:docMk/>
          <pc:sldMk cId="1106781420" sldId="275"/>
        </pc:sldMkLst>
        <pc:spChg chg="mod">
          <ac:chgData name="Mick Vermeulen (0909880)" userId="S::0909880@hr.nl::71b15894-7ef2-4a11-8a3c-336da915f15a" providerId="AD" clId="Web-{035CC4B1-4676-865E-C401-7FB2F682CC04}" dt="2021-11-18T13:30:25.454" v="156" actId="20577"/>
          <ac:spMkLst>
            <pc:docMk/>
            <pc:sldMk cId="1106781420" sldId="275"/>
            <ac:spMk id="2" creationId="{D62A6863-0AF9-44CB-A06E-4BC834D5DB7F}"/>
          </ac:spMkLst>
        </pc:spChg>
      </pc:sldChg>
      <pc:sldChg chg="modSp new del">
        <pc:chgData name="Mick Vermeulen (0909880)" userId="S::0909880@hr.nl::71b15894-7ef2-4a11-8a3c-336da915f15a" providerId="AD" clId="Web-{035CC4B1-4676-865E-C401-7FB2F682CC04}" dt="2021-11-18T13:46:35.948" v="295"/>
        <pc:sldMkLst>
          <pc:docMk/>
          <pc:sldMk cId="4266183234" sldId="276"/>
        </pc:sldMkLst>
        <pc:spChg chg="mod">
          <ac:chgData name="Mick Vermeulen (0909880)" userId="S::0909880@hr.nl::71b15894-7ef2-4a11-8a3c-336da915f15a" providerId="AD" clId="Web-{035CC4B1-4676-865E-C401-7FB2F682CC04}" dt="2021-11-18T13:30:38.517" v="174" actId="20577"/>
          <ac:spMkLst>
            <pc:docMk/>
            <pc:sldMk cId="4266183234" sldId="276"/>
            <ac:spMk id="2" creationId="{E033788A-256E-46B8-A16A-ECA2ABD3D200}"/>
          </ac:spMkLst>
        </pc:spChg>
        <pc:spChg chg="mod">
          <ac:chgData name="Mick Vermeulen (0909880)" userId="S::0909880@hr.nl::71b15894-7ef2-4a11-8a3c-336da915f15a" providerId="AD" clId="Web-{035CC4B1-4676-865E-C401-7FB2F682CC04}" dt="2021-11-18T13:36:42.495" v="261" actId="20577"/>
          <ac:spMkLst>
            <pc:docMk/>
            <pc:sldMk cId="4266183234" sldId="276"/>
            <ac:spMk id="3" creationId="{BDE4B702-70E8-4B83-8449-C8E9391982C4}"/>
          </ac:spMkLst>
        </pc:spChg>
      </pc:sldChg>
      <pc:sldChg chg="modSp new">
        <pc:chgData name="Mick Vermeulen (0909880)" userId="S::0909880@hr.nl::71b15894-7ef2-4a11-8a3c-336da915f15a" providerId="AD" clId="Web-{035CC4B1-4676-865E-C401-7FB2F682CC04}" dt="2021-11-18T13:45:42.244" v="294" actId="20577"/>
        <pc:sldMkLst>
          <pc:docMk/>
          <pc:sldMk cId="2135713029" sldId="279"/>
        </pc:sldMkLst>
        <pc:spChg chg="mod">
          <ac:chgData name="Mick Vermeulen (0909880)" userId="S::0909880@hr.nl::71b15894-7ef2-4a11-8a3c-336da915f15a" providerId="AD" clId="Web-{035CC4B1-4676-865E-C401-7FB2F682CC04}" dt="2021-11-18T13:45:42.244" v="294" actId="20577"/>
          <ac:spMkLst>
            <pc:docMk/>
            <pc:sldMk cId="2135713029" sldId="279"/>
            <ac:spMk id="2" creationId="{683528C7-972A-4EB5-90C5-4B0A460C301E}"/>
          </ac:spMkLst>
        </pc:spChg>
      </pc:sldChg>
      <pc:sldChg chg="addSp modSp new mod setBg">
        <pc:chgData name="Mick Vermeulen (0909880)" userId="S::0909880@hr.nl::71b15894-7ef2-4a11-8a3c-336da915f15a" providerId="AD" clId="Web-{035CC4B1-4676-865E-C401-7FB2F682CC04}" dt="2021-11-18T14:00:16.501" v="427" actId="20577"/>
        <pc:sldMkLst>
          <pc:docMk/>
          <pc:sldMk cId="947204324" sldId="280"/>
        </pc:sldMkLst>
        <pc:spChg chg="mod">
          <ac:chgData name="Mick Vermeulen (0909880)" userId="S::0909880@hr.nl::71b15894-7ef2-4a11-8a3c-336da915f15a" providerId="AD" clId="Web-{035CC4B1-4676-865E-C401-7FB2F682CC04}" dt="2021-11-18T13:57:15.981" v="342"/>
          <ac:spMkLst>
            <pc:docMk/>
            <pc:sldMk cId="947204324" sldId="280"/>
            <ac:spMk id="2" creationId="{8BA7738D-781B-4F32-95F4-CC44416535B4}"/>
          </ac:spMkLst>
        </pc:spChg>
        <pc:spChg chg="mod">
          <ac:chgData name="Mick Vermeulen (0909880)" userId="S::0909880@hr.nl::71b15894-7ef2-4a11-8a3c-336da915f15a" providerId="AD" clId="Web-{035CC4B1-4676-865E-C401-7FB2F682CC04}" dt="2021-11-18T14:00:16.501" v="427" actId="20577"/>
          <ac:spMkLst>
            <pc:docMk/>
            <pc:sldMk cId="947204324" sldId="280"/>
            <ac:spMk id="3" creationId="{CE3FF9CA-EEB4-4787-B140-9F9DE4F5084A}"/>
          </ac:spMkLst>
        </pc:spChg>
        <pc:spChg chg="add">
          <ac:chgData name="Mick Vermeulen (0909880)" userId="S::0909880@hr.nl::71b15894-7ef2-4a11-8a3c-336da915f15a" providerId="AD" clId="Web-{035CC4B1-4676-865E-C401-7FB2F682CC04}" dt="2021-11-18T13:57:15.981" v="342"/>
          <ac:spMkLst>
            <pc:docMk/>
            <pc:sldMk cId="947204324" sldId="280"/>
            <ac:spMk id="10" creationId="{1C524A27-B6C0-41EA-ABCB-AA2E61FC0F8A}"/>
          </ac:spMkLst>
        </pc:spChg>
        <pc:spChg chg="add">
          <ac:chgData name="Mick Vermeulen (0909880)" userId="S::0909880@hr.nl::71b15894-7ef2-4a11-8a3c-336da915f15a" providerId="AD" clId="Web-{035CC4B1-4676-865E-C401-7FB2F682CC04}" dt="2021-11-18T13:57:15.981" v="342"/>
          <ac:spMkLst>
            <pc:docMk/>
            <pc:sldMk cId="947204324" sldId="280"/>
            <ac:spMk id="12" creationId="{F3FCE8DC-E7A6-4A8F-BB57-A87EC4B846BB}"/>
          </ac:spMkLst>
        </pc:spChg>
        <pc:picChg chg="add mod">
          <ac:chgData name="Mick Vermeulen (0909880)" userId="S::0909880@hr.nl::71b15894-7ef2-4a11-8a3c-336da915f15a" providerId="AD" clId="Web-{035CC4B1-4676-865E-C401-7FB2F682CC04}" dt="2021-11-18T13:57:30.684" v="346" actId="14100"/>
          <ac:picMkLst>
            <pc:docMk/>
            <pc:sldMk cId="947204324" sldId="280"/>
            <ac:picMk id="5" creationId="{0F68D2BE-7607-4D89-9E3B-E257511BD532}"/>
          </ac:picMkLst>
        </pc:picChg>
      </pc:sldChg>
    </pc:docChg>
  </pc:docChgLst>
  <pc:docChgLst>
    <pc:chgData name="Timo" userId="297ac3bd-fb39-4bdf-8ebb-eb528a6bf53a" providerId="ADAL" clId="{7B53A5D5-8C0F-4013-A9CA-A60B4ACE31CE}"/>
    <pc:docChg chg="undo redo custSel addSld modSld">
      <pc:chgData name="Timo" userId="297ac3bd-fb39-4bdf-8ebb-eb528a6bf53a" providerId="ADAL" clId="{7B53A5D5-8C0F-4013-A9CA-A60B4ACE31CE}" dt="2021-11-18T14:09:43.498" v="429" actId="20577"/>
      <pc:docMkLst>
        <pc:docMk/>
      </pc:docMkLst>
      <pc:sldChg chg="modSp">
        <pc:chgData name="Timo" userId="297ac3bd-fb39-4bdf-8ebb-eb528a6bf53a" providerId="ADAL" clId="{7B53A5D5-8C0F-4013-A9CA-A60B4ACE31CE}" dt="2021-11-18T14:09:43.498" v="429" actId="20577"/>
        <pc:sldMkLst>
          <pc:docMk/>
          <pc:sldMk cId="4047084035" sldId="257"/>
        </pc:sldMkLst>
        <pc:spChg chg="mod">
          <ac:chgData name="Timo" userId="297ac3bd-fb39-4bdf-8ebb-eb528a6bf53a" providerId="ADAL" clId="{7B53A5D5-8C0F-4013-A9CA-A60B4ACE31CE}" dt="2021-11-18T14:09:43.498" v="429" actId="20577"/>
          <ac:spMkLst>
            <pc:docMk/>
            <pc:sldMk cId="4047084035" sldId="257"/>
            <ac:spMk id="2" creationId="{DBD597F7-FEFC-41BF-B7CD-D56774C14410}"/>
          </ac:spMkLst>
        </pc:spChg>
        <pc:spChg chg="mod">
          <ac:chgData name="Timo" userId="297ac3bd-fb39-4bdf-8ebb-eb528a6bf53a" providerId="ADAL" clId="{7B53A5D5-8C0F-4013-A9CA-A60B4ACE31CE}" dt="2021-11-18T13:13:03.025" v="8" actId="20577"/>
          <ac:spMkLst>
            <pc:docMk/>
            <pc:sldMk cId="4047084035" sldId="257"/>
            <ac:spMk id="3" creationId="{BA515D1A-6B2B-4C37-87E4-FB9207C5BF53}"/>
          </ac:spMkLst>
        </pc:spChg>
      </pc:sldChg>
      <pc:sldChg chg="modSp mod modShow">
        <pc:chgData name="Timo" userId="297ac3bd-fb39-4bdf-8ebb-eb528a6bf53a" providerId="ADAL" clId="{7B53A5D5-8C0F-4013-A9CA-A60B4ACE31CE}" dt="2021-11-18T13:25:38.406" v="244" actId="729"/>
        <pc:sldMkLst>
          <pc:docMk/>
          <pc:sldMk cId="4270982421" sldId="258"/>
        </pc:sldMkLst>
        <pc:spChg chg="mod">
          <ac:chgData name="Timo" userId="297ac3bd-fb39-4bdf-8ebb-eb528a6bf53a" providerId="ADAL" clId="{7B53A5D5-8C0F-4013-A9CA-A60B4ACE31CE}" dt="2021-11-18T13:22:05.886" v="241" actId="20577"/>
          <ac:spMkLst>
            <pc:docMk/>
            <pc:sldMk cId="4270982421" sldId="258"/>
            <ac:spMk id="5" creationId="{4E321BC0-012B-4AA1-810E-FDA1E8CE9D95}"/>
          </ac:spMkLst>
        </pc:spChg>
      </pc:sldChg>
      <pc:sldChg chg="modSp mod">
        <pc:chgData name="Timo" userId="297ac3bd-fb39-4bdf-8ebb-eb528a6bf53a" providerId="ADAL" clId="{7B53A5D5-8C0F-4013-A9CA-A60B4ACE31CE}" dt="2021-11-18T13:18:52.173" v="30" actId="20577"/>
        <pc:sldMkLst>
          <pc:docMk/>
          <pc:sldMk cId="3057221904" sldId="266"/>
        </pc:sldMkLst>
        <pc:spChg chg="mod">
          <ac:chgData name="Timo" userId="297ac3bd-fb39-4bdf-8ebb-eb528a6bf53a" providerId="ADAL" clId="{7B53A5D5-8C0F-4013-A9CA-A60B4ACE31CE}" dt="2021-11-18T13:18:52.173" v="30" actId="20577"/>
          <ac:spMkLst>
            <pc:docMk/>
            <pc:sldMk cId="3057221904" sldId="266"/>
            <ac:spMk id="2" creationId="{6601724E-6F73-4EE5-B7C0-25345F211E02}"/>
          </ac:spMkLst>
        </pc:spChg>
      </pc:sldChg>
      <pc:sldChg chg="addSp delSp modSp mod setBg">
        <pc:chgData name="Timo" userId="297ac3bd-fb39-4bdf-8ebb-eb528a6bf53a" providerId="ADAL" clId="{7B53A5D5-8C0F-4013-A9CA-A60B4ACE31CE}" dt="2021-11-18T13:39:21.979" v="329" actId="26606"/>
        <pc:sldMkLst>
          <pc:docMk/>
          <pc:sldMk cId="2498751097" sldId="274"/>
        </pc:sldMkLst>
        <pc:spChg chg="mod">
          <ac:chgData name="Timo" userId="297ac3bd-fb39-4bdf-8ebb-eb528a6bf53a" providerId="ADAL" clId="{7B53A5D5-8C0F-4013-A9CA-A60B4ACE31CE}" dt="2021-11-18T13:39:21.979" v="329" actId="26606"/>
          <ac:spMkLst>
            <pc:docMk/>
            <pc:sldMk cId="2498751097" sldId="274"/>
            <ac:spMk id="2" creationId="{4B06F35A-72ED-4A0A-B2AF-257AC644AAA7}"/>
          </ac:spMkLst>
        </pc:spChg>
        <pc:spChg chg="mod">
          <ac:chgData name="Timo" userId="297ac3bd-fb39-4bdf-8ebb-eb528a6bf53a" providerId="ADAL" clId="{7B53A5D5-8C0F-4013-A9CA-A60B4ACE31CE}" dt="2021-11-18T13:39:21.979" v="329" actId="26606"/>
          <ac:spMkLst>
            <pc:docMk/>
            <pc:sldMk cId="2498751097" sldId="274"/>
            <ac:spMk id="3" creationId="{9220EDA3-ABBD-49F9-B18A-6276A767CBB9}"/>
          </ac:spMkLst>
        </pc:spChg>
        <pc:spChg chg="add del">
          <ac:chgData name="Timo" userId="297ac3bd-fb39-4bdf-8ebb-eb528a6bf53a" providerId="ADAL" clId="{7B53A5D5-8C0F-4013-A9CA-A60B4ACE31CE}" dt="2021-11-18T13:39:12.862" v="319" actId="26606"/>
          <ac:spMkLst>
            <pc:docMk/>
            <pc:sldMk cId="2498751097" sldId="274"/>
            <ac:spMk id="9" creationId="{3994EE40-F54F-48E5-826B-B45158209684}"/>
          </ac:spMkLst>
        </pc:spChg>
        <pc:spChg chg="add del">
          <ac:chgData name="Timo" userId="297ac3bd-fb39-4bdf-8ebb-eb528a6bf53a" providerId="ADAL" clId="{7B53A5D5-8C0F-4013-A9CA-A60B4ACE31CE}" dt="2021-11-18T13:39:13.767" v="321" actId="26606"/>
          <ac:spMkLst>
            <pc:docMk/>
            <pc:sldMk cId="2498751097" sldId="274"/>
            <ac:spMk id="12" creationId="{3994EE40-F54F-48E5-826B-B45158209684}"/>
          </ac:spMkLst>
        </pc:spChg>
        <pc:spChg chg="add del">
          <ac:chgData name="Timo" userId="297ac3bd-fb39-4bdf-8ebb-eb528a6bf53a" providerId="ADAL" clId="{7B53A5D5-8C0F-4013-A9CA-A60B4ACE31CE}" dt="2021-11-18T13:39:14.984" v="323" actId="26606"/>
          <ac:spMkLst>
            <pc:docMk/>
            <pc:sldMk cId="2498751097" sldId="274"/>
            <ac:spMk id="15" creationId="{3994EE40-F54F-48E5-826B-B45158209684}"/>
          </ac:spMkLst>
        </pc:spChg>
        <pc:spChg chg="add del">
          <ac:chgData name="Timo" userId="297ac3bd-fb39-4bdf-8ebb-eb528a6bf53a" providerId="ADAL" clId="{7B53A5D5-8C0F-4013-A9CA-A60B4ACE31CE}" dt="2021-11-18T13:39:17.557" v="325" actId="26606"/>
          <ac:spMkLst>
            <pc:docMk/>
            <pc:sldMk cId="2498751097" sldId="274"/>
            <ac:spMk id="18" creationId="{3994EE40-F54F-48E5-826B-B45158209684}"/>
          </ac:spMkLst>
        </pc:spChg>
        <pc:spChg chg="add del">
          <ac:chgData name="Timo" userId="297ac3bd-fb39-4bdf-8ebb-eb528a6bf53a" providerId="ADAL" clId="{7B53A5D5-8C0F-4013-A9CA-A60B4ACE31CE}" dt="2021-11-18T13:39:18.614" v="327" actId="26606"/>
          <ac:spMkLst>
            <pc:docMk/>
            <pc:sldMk cId="2498751097" sldId="274"/>
            <ac:spMk id="21" creationId="{3994EE40-F54F-48E5-826B-B45158209684}"/>
          </ac:spMkLst>
        </pc:spChg>
        <pc:spChg chg="add del">
          <ac:chgData name="Timo" userId="297ac3bd-fb39-4bdf-8ebb-eb528a6bf53a" providerId="ADAL" clId="{7B53A5D5-8C0F-4013-A9CA-A60B4ACE31CE}" dt="2021-11-18T13:39:21.979" v="329" actId="26606"/>
          <ac:spMkLst>
            <pc:docMk/>
            <pc:sldMk cId="2498751097" sldId="274"/>
            <ac:spMk id="24" creationId="{3994EE40-F54F-48E5-826B-B45158209684}"/>
          </ac:spMkLst>
        </pc:spChg>
        <pc:picChg chg="add del">
          <ac:chgData name="Timo" userId="297ac3bd-fb39-4bdf-8ebb-eb528a6bf53a" providerId="ADAL" clId="{7B53A5D5-8C0F-4013-A9CA-A60B4ACE31CE}" dt="2021-11-18T13:39:12.862" v="319" actId="26606"/>
          <ac:picMkLst>
            <pc:docMk/>
            <pc:sldMk cId="2498751097" sldId="274"/>
            <ac:picMk id="5" creationId="{F3A94C2C-8E7A-4856-8DB7-FA39E90DC580}"/>
          </ac:picMkLst>
        </pc:picChg>
        <pc:picChg chg="add del">
          <ac:chgData name="Timo" userId="297ac3bd-fb39-4bdf-8ebb-eb528a6bf53a" providerId="ADAL" clId="{7B53A5D5-8C0F-4013-A9CA-A60B4ACE31CE}" dt="2021-11-18T13:39:13.767" v="321" actId="26606"/>
          <ac:picMkLst>
            <pc:docMk/>
            <pc:sldMk cId="2498751097" sldId="274"/>
            <ac:picMk id="11" creationId="{CBF32CB6-7BF3-40E1-ACD3-DCD74F6923EA}"/>
          </ac:picMkLst>
        </pc:picChg>
        <pc:picChg chg="add del">
          <ac:chgData name="Timo" userId="297ac3bd-fb39-4bdf-8ebb-eb528a6bf53a" providerId="ADAL" clId="{7B53A5D5-8C0F-4013-A9CA-A60B4ACE31CE}" dt="2021-11-18T13:39:14.984" v="323" actId="26606"/>
          <ac:picMkLst>
            <pc:docMk/>
            <pc:sldMk cId="2498751097" sldId="274"/>
            <ac:picMk id="14" creationId="{F3A94C2C-8E7A-4856-8DB7-FA39E90DC580}"/>
          </ac:picMkLst>
        </pc:picChg>
        <pc:picChg chg="add del">
          <ac:chgData name="Timo" userId="297ac3bd-fb39-4bdf-8ebb-eb528a6bf53a" providerId="ADAL" clId="{7B53A5D5-8C0F-4013-A9CA-A60B4ACE31CE}" dt="2021-11-18T13:39:17.557" v="325" actId="26606"/>
          <ac:picMkLst>
            <pc:docMk/>
            <pc:sldMk cId="2498751097" sldId="274"/>
            <ac:picMk id="17" creationId="{CBF32CB6-7BF3-40E1-ACD3-DCD74F6923EA}"/>
          </ac:picMkLst>
        </pc:picChg>
        <pc:picChg chg="add del">
          <ac:chgData name="Timo" userId="297ac3bd-fb39-4bdf-8ebb-eb528a6bf53a" providerId="ADAL" clId="{7B53A5D5-8C0F-4013-A9CA-A60B4ACE31CE}" dt="2021-11-18T13:39:18.614" v="327" actId="26606"/>
          <ac:picMkLst>
            <pc:docMk/>
            <pc:sldMk cId="2498751097" sldId="274"/>
            <ac:picMk id="20" creationId="{F3A94C2C-8E7A-4856-8DB7-FA39E90DC580}"/>
          </ac:picMkLst>
        </pc:picChg>
        <pc:picChg chg="add del">
          <ac:chgData name="Timo" userId="297ac3bd-fb39-4bdf-8ebb-eb528a6bf53a" providerId="ADAL" clId="{7B53A5D5-8C0F-4013-A9CA-A60B4ACE31CE}" dt="2021-11-18T13:39:21.979" v="329" actId="26606"/>
          <ac:picMkLst>
            <pc:docMk/>
            <pc:sldMk cId="2498751097" sldId="274"/>
            <ac:picMk id="23" creationId="{CBF32CB6-7BF3-40E1-ACD3-DCD74F6923EA}"/>
          </ac:picMkLst>
        </pc:picChg>
      </pc:sldChg>
      <pc:sldChg chg="addSp delSp modSp mod setBg modNotesTx">
        <pc:chgData name="Timo" userId="297ac3bd-fb39-4bdf-8ebb-eb528a6bf53a" providerId="ADAL" clId="{7B53A5D5-8C0F-4013-A9CA-A60B4ACE31CE}" dt="2021-11-18T13:46:48.283" v="366" actId="26606"/>
        <pc:sldMkLst>
          <pc:docMk/>
          <pc:sldMk cId="1106781420" sldId="275"/>
        </pc:sldMkLst>
        <pc:spChg chg="mod">
          <ac:chgData name="Timo" userId="297ac3bd-fb39-4bdf-8ebb-eb528a6bf53a" providerId="ADAL" clId="{7B53A5D5-8C0F-4013-A9CA-A60B4ACE31CE}" dt="2021-11-18T13:46:48.283" v="366" actId="26606"/>
          <ac:spMkLst>
            <pc:docMk/>
            <pc:sldMk cId="1106781420" sldId="275"/>
            <ac:spMk id="2" creationId="{D62A6863-0AF9-44CB-A06E-4BC834D5DB7F}"/>
          </ac:spMkLst>
        </pc:spChg>
        <pc:spChg chg="mod">
          <ac:chgData name="Timo" userId="297ac3bd-fb39-4bdf-8ebb-eb528a6bf53a" providerId="ADAL" clId="{7B53A5D5-8C0F-4013-A9CA-A60B4ACE31CE}" dt="2021-11-18T13:46:48.283" v="366" actId="26606"/>
          <ac:spMkLst>
            <pc:docMk/>
            <pc:sldMk cId="1106781420" sldId="275"/>
            <ac:spMk id="3" creationId="{284FF28F-9317-4748-A68A-51171C0E13CC}"/>
          </ac:spMkLst>
        </pc:spChg>
        <pc:spChg chg="add del">
          <ac:chgData name="Timo" userId="297ac3bd-fb39-4bdf-8ebb-eb528a6bf53a" providerId="ADAL" clId="{7B53A5D5-8C0F-4013-A9CA-A60B4ACE31CE}" dt="2021-11-18T13:46:48.283" v="366" actId="26606"/>
          <ac:spMkLst>
            <pc:docMk/>
            <pc:sldMk cId="1106781420" sldId="275"/>
            <ac:spMk id="9" creationId="{E446B7E6-8568-417F-959E-DB3D1E70F648}"/>
          </ac:spMkLst>
        </pc:spChg>
        <pc:picChg chg="add del">
          <ac:chgData name="Timo" userId="297ac3bd-fb39-4bdf-8ebb-eb528a6bf53a" providerId="ADAL" clId="{7B53A5D5-8C0F-4013-A9CA-A60B4ACE31CE}" dt="2021-11-18T13:46:48.283" v="366" actId="26606"/>
          <ac:picMkLst>
            <pc:docMk/>
            <pc:sldMk cId="1106781420" sldId="275"/>
            <ac:picMk id="5" creationId="{312A6225-BF11-47E9-8E1A-B57F1B554805}"/>
          </ac:picMkLst>
        </pc:picChg>
      </pc:sldChg>
      <pc:sldChg chg="addSp delSp modSp add mod setBg setClrOvrMap modNotesTx">
        <pc:chgData name="Timo" userId="297ac3bd-fb39-4bdf-8ebb-eb528a6bf53a" providerId="ADAL" clId="{7B53A5D5-8C0F-4013-A9CA-A60B4ACE31CE}" dt="2021-11-18T13:55:24.246" v="380" actId="732"/>
        <pc:sldMkLst>
          <pc:docMk/>
          <pc:sldMk cId="2521392202" sldId="277"/>
        </pc:sldMkLst>
        <pc:spChg chg="mod">
          <ac:chgData name="Timo" userId="297ac3bd-fb39-4bdf-8ebb-eb528a6bf53a" providerId="ADAL" clId="{7B53A5D5-8C0F-4013-A9CA-A60B4ACE31CE}" dt="2021-11-18T13:55:11.068" v="374" actId="26606"/>
          <ac:spMkLst>
            <pc:docMk/>
            <pc:sldMk cId="2521392202" sldId="277"/>
            <ac:spMk id="2" creationId="{4B06F35A-72ED-4A0A-B2AF-257AC644AAA7}"/>
          </ac:spMkLst>
        </pc:spChg>
        <pc:spChg chg="mod ord">
          <ac:chgData name="Timo" userId="297ac3bd-fb39-4bdf-8ebb-eb528a6bf53a" providerId="ADAL" clId="{7B53A5D5-8C0F-4013-A9CA-A60B4ACE31CE}" dt="2021-11-18T13:55:11.068" v="374" actId="26606"/>
          <ac:spMkLst>
            <pc:docMk/>
            <pc:sldMk cId="2521392202" sldId="277"/>
            <ac:spMk id="3" creationId="{9220EDA3-ABBD-49F9-B18A-6276A767CBB9}"/>
          </ac:spMkLst>
        </pc:spChg>
        <pc:spChg chg="add del">
          <ac:chgData name="Timo" userId="297ac3bd-fb39-4bdf-8ebb-eb528a6bf53a" providerId="ADAL" clId="{7B53A5D5-8C0F-4013-A9CA-A60B4ACE31CE}" dt="2021-11-18T13:37:26.365" v="296" actId="26606"/>
          <ac:spMkLst>
            <pc:docMk/>
            <pc:sldMk cId="2521392202" sldId="277"/>
            <ac:spMk id="9" creationId="{1C524A27-B6C0-41EA-ABCB-AA2E61FC0F8A}"/>
          </ac:spMkLst>
        </pc:spChg>
        <pc:spChg chg="add del">
          <ac:chgData name="Timo" userId="297ac3bd-fb39-4bdf-8ebb-eb528a6bf53a" providerId="ADAL" clId="{7B53A5D5-8C0F-4013-A9CA-A60B4ACE31CE}" dt="2021-11-18T13:37:26.365" v="296" actId="26606"/>
          <ac:spMkLst>
            <pc:docMk/>
            <pc:sldMk cId="2521392202" sldId="277"/>
            <ac:spMk id="11" creationId="{F3FCE8DC-E7A6-4A8F-BB57-A87EC4B846BB}"/>
          </ac:spMkLst>
        </pc:spChg>
        <pc:spChg chg="add del">
          <ac:chgData name="Timo" userId="297ac3bd-fb39-4bdf-8ebb-eb528a6bf53a" providerId="ADAL" clId="{7B53A5D5-8C0F-4013-A9CA-A60B4ACE31CE}" dt="2021-11-18T13:37:34.529" v="301" actId="26606"/>
          <ac:spMkLst>
            <pc:docMk/>
            <pc:sldMk cId="2521392202" sldId="277"/>
            <ac:spMk id="13" creationId="{03B27569-6089-4DC0-93E0-F3F6E1E93CC1}"/>
          </ac:spMkLst>
        </pc:spChg>
        <pc:spChg chg="add del">
          <ac:chgData name="Timo" userId="297ac3bd-fb39-4bdf-8ebb-eb528a6bf53a" providerId="ADAL" clId="{7B53A5D5-8C0F-4013-A9CA-A60B4ACE31CE}" dt="2021-11-18T13:37:34.529" v="301" actId="26606"/>
          <ac:spMkLst>
            <pc:docMk/>
            <pc:sldMk cId="2521392202" sldId="277"/>
            <ac:spMk id="14" creationId="{3F7D26C8-96ED-46E3-BD94-C1608C54C36B}"/>
          </ac:spMkLst>
        </pc:spChg>
        <pc:spChg chg="add del">
          <ac:chgData name="Timo" userId="297ac3bd-fb39-4bdf-8ebb-eb528a6bf53a" providerId="ADAL" clId="{7B53A5D5-8C0F-4013-A9CA-A60B4ACE31CE}" dt="2021-11-18T13:37:34.529" v="301" actId="26606"/>
          <ac:spMkLst>
            <pc:docMk/>
            <pc:sldMk cId="2521392202" sldId="277"/>
            <ac:spMk id="15" creationId="{13EEA0A9-F720-41ED-8EBA-2A10A664FDE1}"/>
          </ac:spMkLst>
        </pc:spChg>
        <pc:spChg chg="add del">
          <ac:chgData name="Timo" userId="297ac3bd-fb39-4bdf-8ebb-eb528a6bf53a" providerId="ADAL" clId="{7B53A5D5-8C0F-4013-A9CA-A60B4ACE31CE}" dt="2021-11-18T13:37:34.523" v="300" actId="26606"/>
          <ac:spMkLst>
            <pc:docMk/>
            <pc:sldMk cId="2521392202" sldId="277"/>
            <ac:spMk id="20" creationId="{3F7D26C8-96ED-46E3-BD94-C1608C54C36B}"/>
          </ac:spMkLst>
        </pc:spChg>
        <pc:spChg chg="add del">
          <ac:chgData name="Timo" userId="297ac3bd-fb39-4bdf-8ebb-eb528a6bf53a" providerId="ADAL" clId="{7B53A5D5-8C0F-4013-A9CA-A60B4ACE31CE}" dt="2021-11-18T13:37:34.523" v="300" actId="26606"/>
          <ac:spMkLst>
            <pc:docMk/>
            <pc:sldMk cId="2521392202" sldId="277"/>
            <ac:spMk id="22" creationId="{13EEA0A9-F720-41ED-8EBA-2A10A664FDE1}"/>
          </ac:spMkLst>
        </pc:spChg>
        <pc:spChg chg="add del">
          <ac:chgData name="Timo" userId="297ac3bd-fb39-4bdf-8ebb-eb528a6bf53a" providerId="ADAL" clId="{7B53A5D5-8C0F-4013-A9CA-A60B4ACE31CE}" dt="2021-11-18T13:37:34.523" v="300" actId="26606"/>
          <ac:spMkLst>
            <pc:docMk/>
            <pc:sldMk cId="2521392202" sldId="277"/>
            <ac:spMk id="24" creationId="{03B27569-6089-4DC0-93E0-F3F6E1E93CC1}"/>
          </ac:spMkLst>
        </pc:spChg>
        <pc:spChg chg="add del">
          <ac:chgData name="Timo" userId="297ac3bd-fb39-4bdf-8ebb-eb528a6bf53a" providerId="ADAL" clId="{7B53A5D5-8C0F-4013-A9CA-A60B4ACE31CE}" dt="2021-11-18T13:55:11.068" v="374" actId="26606"/>
          <ac:spMkLst>
            <pc:docMk/>
            <pc:sldMk cId="2521392202" sldId="277"/>
            <ac:spMk id="26" creationId="{A416E3E5-5186-46A4-AFBD-337387D3163D}"/>
          </ac:spMkLst>
        </pc:spChg>
        <pc:spChg chg="add del">
          <ac:chgData name="Timo" userId="297ac3bd-fb39-4bdf-8ebb-eb528a6bf53a" providerId="ADAL" clId="{7B53A5D5-8C0F-4013-A9CA-A60B4ACE31CE}" dt="2021-11-18T13:55:11.068" v="374" actId="26606"/>
          <ac:spMkLst>
            <pc:docMk/>
            <pc:sldMk cId="2521392202" sldId="277"/>
            <ac:spMk id="27" creationId="{7B8FAACC-353E-4F84-BA62-A5514185D9A9}"/>
          </ac:spMkLst>
        </pc:spChg>
        <pc:spChg chg="add">
          <ac:chgData name="Timo" userId="297ac3bd-fb39-4bdf-8ebb-eb528a6bf53a" providerId="ADAL" clId="{7B53A5D5-8C0F-4013-A9CA-A60B4ACE31CE}" dt="2021-11-18T13:55:11.068" v="374" actId="26606"/>
          <ac:spMkLst>
            <pc:docMk/>
            <pc:sldMk cId="2521392202" sldId="277"/>
            <ac:spMk id="32" creationId="{8C1FC8BA-94E6-44F7-B346-6A2215E66D2E}"/>
          </ac:spMkLst>
        </pc:spChg>
        <pc:spChg chg="add">
          <ac:chgData name="Timo" userId="297ac3bd-fb39-4bdf-8ebb-eb528a6bf53a" providerId="ADAL" clId="{7B53A5D5-8C0F-4013-A9CA-A60B4ACE31CE}" dt="2021-11-18T13:55:11.068" v="374" actId="26606"/>
          <ac:spMkLst>
            <pc:docMk/>
            <pc:sldMk cId="2521392202" sldId="277"/>
            <ac:spMk id="34" creationId="{A8329D92-4903-43FF-90F4-878F5D3F1D22}"/>
          </ac:spMkLst>
        </pc:spChg>
        <pc:spChg chg="add">
          <ac:chgData name="Timo" userId="297ac3bd-fb39-4bdf-8ebb-eb528a6bf53a" providerId="ADAL" clId="{7B53A5D5-8C0F-4013-A9CA-A60B4ACE31CE}" dt="2021-11-18T13:55:11.068" v="374" actId="26606"/>
          <ac:spMkLst>
            <pc:docMk/>
            <pc:sldMk cId="2521392202" sldId="277"/>
            <ac:spMk id="36" creationId="{567B1EEF-AB32-40F7-AD5F-41E0EA001EBE}"/>
          </ac:spMkLst>
        </pc:spChg>
        <pc:picChg chg="add mod ord modCrop">
          <ac:chgData name="Timo" userId="297ac3bd-fb39-4bdf-8ebb-eb528a6bf53a" providerId="ADAL" clId="{7B53A5D5-8C0F-4013-A9CA-A60B4ACE31CE}" dt="2021-11-18T13:55:24.246" v="380" actId="732"/>
          <ac:picMkLst>
            <pc:docMk/>
            <pc:sldMk cId="2521392202" sldId="277"/>
            <ac:picMk id="4" creationId="{22BE4AE7-B20D-4E82-9EE7-FB6BFAF72FCF}"/>
          </ac:picMkLst>
        </pc:picChg>
      </pc:sldChg>
      <pc:sldChg chg="addSp delSp modSp add mod setBg">
        <pc:chgData name="Timo" userId="297ac3bd-fb39-4bdf-8ebb-eb528a6bf53a" providerId="ADAL" clId="{7B53A5D5-8C0F-4013-A9CA-A60B4ACE31CE}" dt="2021-11-18T14:02:53.877" v="406" actId="1076"/>
        <pc:sldMkLst>
          <pc:docMk/>
          <pc:sldMk cId="549111526" sldId="278"/>
        </pc:sldMkLst>
        <pc:spChg chg="mod">
          <ac:chgData name="Timo" userId="297ac3bd-fb39-4bdf-8ebb-eb528a6bf53a" providerId="ADAL" clId="{7B53A5D5-8C0F-4013-A9CA-A60B4ACE31CE}" dt="2021-11-18T13:54:59.713" v="373" actId="26606"/>
          <ac:spMkLst>
            <pc:docMk/>
            <pc:sldMk cId="549111526" sldId="278"/>
            <ac:spMk id="2" creationId="{4B06F35A-72ED-4A0A-B2AF-257AC644AAA7}"/>
          </ac:spMkLst>
        </pc:spChg>
        <pc:spChg chg="mod">
          <ac:chgData name="Timo" userId="297ac3bd-fb39-4bdf-8ebb-eb528a6bf53a" providerId="ADAL" clId="{7B53A5D5-8C0F-4013-A9CA-A60B4ACE31CE}" dt="2021-11-18T14:02:40.827" v="400" actId="20577"/>
          <ac:spMkLst>
            <pc:docMk/>
            <pc:sldMk cId="549111526" sldId="278"/>
            <ac:spMk id="3" creationId="{9220EDA3-ABBD-49F9-B18A-6276A767CBB9}"/>
          </ac:spMkLst>
        </pc:spChg>
        <pc:spChg chg="add del">
          <ac:chgData name="Timo" userId="297ac3bd-fb39-4bdf-8ebb-eb528a6bf53a" providerId="ADAL" clId="{7B53A5D5-8C0F-4013-A9CA-A60B4ACE31CE}" dt="2021-11-18T13:58:07.844" v="384"/>
          <ac:spMkLst>
            <pc:docMk/>
            <pc:sldMk cId="549111526" sldId="278"/>
            <ac:spMk id="4" creationId="{774C090E-6255-4B83-A9EF-6914361D6356}"/>
          </ac:spMkLst>
        </pc:spChg>
        <pc:spChg chg="add del mod">
          <ac:chgData name="Timo" userId="297ac3bd-fb39-4bdf-8ebb-eb528a6bf53a" providerId="ADAL" clId="{7B53A5D5-8C0F-4013-A9CA-A60B4ACE31CE}" dt="2021-11-18T13:58:46.908" v="398" actId="478"/>
          <ac:spMkLst>
            <pc:docMk/>
            <pc:sldMk cId="549111526" sldId="278"/>
            <ac:spMk id="5" creationId="{E5E811CC-EAF0-40F2-8998-710380AF7A88}"/>
          </ac:spMkLst>
        </pc:spChg>
        <pc:spChg chg="add del mod">
          <ac:chgData name="Timo" userId="297ac3bd-fb39-4bdf-8ebb-eb528a6bf53a" providerId="ADAL" clId="{7B53A5D5-8C0F-4013-A9CA-A60B4ACE31CE}" dt="2021-11-18T13:58:43.851" v="397" actId="478"/>
          <ac:spMkLst>
            <pc:docMk/>
            <pc:sldMk cId="549111526" sldId="278"/>
            <ac:spMk id="6" creationId="{3C19AEF6-5EBA-439A-8041-2BA21E10AA6E}"/>
          </ac:spMkLst>
        </pc:spChg>
        <pc:spChg chg="add del mod">
          <ac:chgData name="Timo" userId="297ac3bd-fb39-4bdf-8ebb-eb528a6bf53a" providerId="ADAL" clId="{7B53A5D5-8C0F-4013-A9CA-A60B4ACE31CE}" dt="2021-11-18T13:58:41.841" v="396" actId="478"/>
          <ac:spMkLst>
            <pc:docMk/>
            <pc:sldMk cId="549111526" sldId="278"/>
            <ac:spMk id="7" creationId="{DB26AEA1-84EE-4EB9-8853-5E01478746F6}"/>
          </ac:spMkLst>
        </pc:spChg>
        <pc:spChg chg="add">
          <ac:chgData name="Timo" userId="297ac3bd-fb39-4bdf-8ebb-eb528a6bf53a" providerId="ADAL" clId="{7B53A5D5-8C0F-4013-A9CA-A60B4ACE31CE}" dt="2021-11-18T13:54:59.713" v="373" actId="26606"/>
          <ac:spMkLst>
            <pc:docMk/>
            <pc:sldMk cId="549111526" sldId="278"/>
            <ac:spMk id="73" creationId="{4DDFE9F7-C936-4F4C-9EF6-679F30903637}"/>
          </ac:spMkLst>
        </pc:spChg>
        <pc:spChg chg="add">
          <ac:chgData name="Timo" userId="297ac3bd-fb39-4bdf-8ebb-eb528a6bf53a" providerId="ADAL" clId="{7B53A5D5-8C0F-4013-A9CA-A60B4ACE31CE}" dt="2021-11-18T13:54:59.713" v="373" actId="26606"/>
          <ac:spMkLst>
            <pc:docMk/>
            <pc:sldMk cId="549111526" sldId="278"/>
            <ac:spMk id="75" creationId="{83F36C5B-9ECA-4480-ABF2-496C48A49F0C}"/>
          </ac:spMkLst>
        </pc:spChg>
        <pc:spChg chg="add">
          <ac:chgData name="Timo" userId="297ac3bd-fb39-4bdf-8ebb-eb528a6bf53a" providerId="ADAL" clId="{7B53A5D5-8C0F-4013-A9CA-A60B4ACE31CE}" dt="2021-11-18T13:54:59.713" v="373" actId="26606"/>
          <ac:spMkLst>
            <pc:docMk/>
            <pc:sldMk cId="549111526" sldId="278"/>
            <ac:spMk id="77" creationId="{B03C0BA2-EBED-460A-97AE-475F9377FD17}"/>
          </ac:spMkLst>
        </pc:spChg>
        <pc:picChg chg="add mod">
          <ac:chgData name="Timo" userId="297ac3bd-fb39-4bdf-8ebb-eb528a6bf53a" providerId="ADAL" clId="{7B53A5D5-8C0F-4013-A9CA-A60B4ACE31CE}" dt="2021-11-18T14:02:53.877" v="406" actId="1076"/>
          <ac:picMkLst>
            <pc:docMk/>
            <pc:sldMk cId="549111526" sldId="278"/>
            <ac:picMk id="9" creationId="{F435A83E-C7E4-4C65-9FDC-9C25FB6BA433}"/>
          </ac:picMkLst>
        </pc:picChg>
        <pc:picChg chg="add mod">
          <ac:chgData name="Timo" userId="297ac3bd-fb39-4bdf-8ebb-eb528a6bf53a" providerId="ADAL" clId="{7B53A5D5-8C0F-4013-A9CA-A60B4ACE31CE}" dt="2021-11-18T13:54:59.713" v="373" actId="26606"/>
          <ac:picMkLst>
            <pc:docMk/>
            <pc:sldMk cId="549111526" sldId="278"/>
            <ac:picMk id="1026" creationId="{AF9AE712-5C94-4533-8407-9E480606AB17}"/>
          </ac:picMkLst>
        </pc:picChg>
        <pc:picChg chg="add mod">
          <ac:chgData name="Timo" userId="297ac3bd-fb39-4bdf-8ebb-eb528a6bf53a" providerId="ADAL" clId="{7B53A5D5-8C0F-4013-A9CA-A60B4ACE31CE}" dt="2021-11-18T13:54:59.713" v="373" actId="26606"/>
          <ac:picMkLst>
            <pc:docMk/>
            <pc:sldMk cId="549111526" sldId="278"/>
            <ac:picMk id="1028" creationId="{6FA18DF0-FE42-4846-8BBB-02B58231E0C8}"/>
          </ac:picMkLst>
        </pc:picChg>
      </pc:sldChg>
    </pc:docChg>
  </pc:docChgLst>
  <pc:docChgLst>
    <pc:chgData name="Jia-jie Yeh (0992427)" userId="S::0992427@hr.nl::37f12295-f0b0-4738-9ed9-3feebd45f6b2" providerId="AD" clId="Web-{E92F6B28-06FC-009F-76A1-2EB01B9962B4}"/>
    <pc:docChg chg="modSld">
      <pc:chgData name="Jia-jie Yeh (0992427)" userId="S::0992427@hr.nl::37f12295-f0b0-4738-9ed9-3feebd45f6b2" providerId="AD" clId="Web-{E92F6B28-06FC-009F-76A1-2EB01B9962B4}" dt="2021-11-18T14:15:57.783" v="28" actId="20577"/>
      <pc:docMkLst>
        <pc:docMk/>
      </pc:docMkLst>
      <pc:sldChg chg="addSp modSp mod setBg setClrOvrMap">
        <pc:chgData name="Jia-jie Yeh (0992427)" userId="S::0992427@hr.nl::37f12295-f0b0-4738-9ed9-3feebd45f6b2" providerId="AD" clId="Web-{E92F6B28-06FC-009F-76A1-2EB01B9962B4}" dt="2021-11-18T13:53:32.256" v="3"/>
        <pc:sldMkLst>
          <pc:docMk/>
          <pc:sldMk cId="196223547" sldId="273"/>
        </pc:sldMkLst>
        <pc:spChg chg="mod">
          <ac:chgData name="Jia-jie Yeh (0992427)" userId="S::0992427@hr.nl::37f12295-f0b0-4738-9ed9-3feebd45f6b2" providerId="AD" clId="Web-{E92F6B28-06FC-009F-76A1-2EB01B9962B4}" dt="2021-11-18T13:53:32.256" v="3"/>
          <ac:spMkLst>
            <pc:docMk/>
            <pc:sldMk cId="196223547" sldId="273"/>
            <ac:spMk id="2" creationId="{ED0E1723-A46D-43F9-9B9E-AAFE2ADEA364}"/>
          </ac:spMkLst>
        </pc:spChg>
        <pc:spChg chg="mod ord">
          <ac:chgData name="Jia-jie Yeh (0992427)" userId="S::0992427@hr.nl::37f12295-f0b0-4738-9ed9-3feebd45f6b2" providerId="AD" clId="Web-{E92F6B28-06FC-009F-76A1-2EB01B9962B4}" dt="2021-11-18T13:53:32.256" v="3"/>
          <ac:spMkLst>
            <pc:docMk/>
            <pc:sldMk cId="196223547" sldId="273"/>
            <ac:spMk id="3" creationId="{808A7C49-10E3-4AD6-94E4-81E64900BA2F}"/>
          </ac:spMkLst>
        </pc:spChg>
        <pc:spChg chg="add">
          <ac:chgData name="Jia-jie Yeh (0992427)" userId="S::0992427@hr.nl::37f12295-f0b0-4738-9ed9-3feebd45f6b2" providerId="AD" clId="Web-{E92F6B28-06FC-009F-76A1-2EB01B9962B4}" dt="2021-11-18T13:53:32.256" v="3"/>
          <ac:spMkLst>
            <pc:docMk/>
            <pc:sldMk cId="196223547" sldId="273"/>
            <ac:spMk id="9" creationId="{9D336D4B-F9C3-4167-9191-8DA896C803E6}"/>
          </ac:spMkLst>
        </pc:spChg>
        <pc:spChg chg="add">
          <ac:chgData name="Jia-jie Yeh (0992427)" userId="S::0992427@hr.nl::37f12295-f0b0-4738-9ed9-3feebd45f6b2" providerId="AD" clId="Web-{E92F6B28-06FC-009F-76A1-2EB01B9962B4}" dt="2021-11-18T13:53:32.256" v="3"/>
          <ac:spMkLst>
            <pc:docMk/>
            <pc:sldMk cId="196223547" sldId="273"/>
            <ac:spMk id="11" creationId="{069BF0B4-2BF1-40F2-8D8E-9CFCED97D981}"/>
          </ac:spMkLst>
        </pc:spChg>
        <pc:picChg chg="add mod">
          <ac:chgData name="Jia-jie Yeh (0992427)" userId="S::0992427@hr.nl::37f12295-f0b0-4738-9ed9-3feebd45f6b2" providerId="AD" clId="Web-{E92F6B28-06FC-009F-76A1-2EB01B9962B4}" dt="2021-11-18T13:53:32.256" v="3"/>
          <ac:picMkLst>
            <pc:docMk/>
            <pc:sldMk cId="196223547" sldId="273"/>
            <ac:picMk id="4" creationId="{8818E7D8-C175-46D6-8D8D-3269A699E7C1}"/>
          </ac:picMkLst>
        </pc:picChg>
      </pc:sldChg>
      <pc:sldChg chg="modSp">
        <pc:chgData name="Jia-jie Yeh (0992427)" userId="S::0992427@hr.nl::37f12295-f0b0-4738-9ed9-3feebd45f6b2" providerId="AD" clId="Web-{E92F6B28-06FC-009F-76A1-2EB01B9962B4}" dt="2021-11-18T13:42:47.634" v="1" actId="20577"/>
        <pc:sldMkLst>
          <pc:docMk/>
          <pc:sldMk cId="4266183234" sldId="276"/>
        </pc:sldMkLst>
        <pc:spChg chg="mod">
          <ac:chgData name="Jia-jie Yeh (0992427)" userId="S::0992427@hr.nl::37f12295-f0b0-4738-9ed9-3feebd45f6b2" providerId="AD" clId="Web-{E92F6B28-06FC-009F-76A1-2EB01B9962B4}" dt="2021-11-18T13:42:47.634" v="1" actId="20577"/>
          <ac:spMkLst>
            <pc:docMk/>
            <pc:sldMk cId="4266183234" sldId="276"/>
            <ac:spMk id="3" creationId="{BDE4B702-70E8-4B83-8449-C8E9391982C4}"/>
          </ac:spMkLst>
        </pc:spChg>
      </pc:sldChg>
      <pc:sldChg chg="addSp delSp modSp mod setBg">
        <pc:chgData name="Jia-jie Yeh (0992427)" userId="S::0992427@hr.nl::37f12295-f0b0-4738-9ed9-3feebd45f6b2" providerId="AD" clId="Web-{E92F6B28-06FC-009F-76A1-2EB01B9962B4}" dt="2021-11-18T14:15:57.783" v="28" actId="20577"/>
        <pc:sldMkLst>
          <pc:docMk/>
          <pc:sldMk cId="2135713029" sldId="279"/>
        </pc:sldMkLst>
        <pc:spChg chg="mod">
          <ac:chgData name="Jia-jie Yeh (0992427)" userId="S::0992427@hr.nl::37f12295-f0b0-4738-9ed9-3feebd45f6b2" providerId="AD" clId="Web-{E92F6B28-06FC-009F-76A1-2EB01B9962B4}" dt="2021-11-18T14:11:44.731" v="8"/>
          <ac:spMkLst>
            <pc:docMk/>
            <pc:sldMk cId="2135713029" sldId="279"/>
            <ac:spMk id="2" creationId="{683528C7-972A-4EB5-90C5-4B0A460C301E}"/>
          </ac:spMkLst>
        </pc:spChg>
        <pc:spChg chg="del">
          <ac:chgData name="Jia-jie Yeh (0992427)" userId="S::0992427@hr.nl::37f12295-f0b0-4738-9ed9-3feebd45f6b2" providerId="AD" clId="Web-{E92F6B28-06FC-009F-76A1-2EB01B9962B4}" dt="2021-11-18T14:11:11.871" v="4"/>
          <ac:spMkLst>
            <pc:docMk/>
            <pc:sldMk cId="2135713029" sldId="279"/>
            <ac:spMk id="3" creationId="{8DF664F6-D61B-4DFB-B39B-9234F9B74500}"/>
          </ac:spMkLst>
        </pc:spChg>
        <pc:spChg chg="add mod">
          <ac:chgData name="Jia-jie Yeh (0992427)" userId="S::0992427@hr.nl::37f12295-f0b0-4738-9ed9-3feebd45f6b2" providerId="AD" clId="Web-{E92F6B28-06FC-009F-76A1-2EB01B9962B4}" dt="2021-11-18T14:15:57.783" v="28" actId="20577"/>
          <ac:spMkLst>
            <pc:docMk/>
            <pc:sldMk cId="2135713029" sldId="279"/>
            <ac:spMk id="9" creationId="{263C26CD-D60F-4FA5-9B47-B988464C5138}"/>
          </ac:spMkLst>
        </pc:spChg>
        <pc:spChg chg="add">
          <ac:chgData name="Jia-jie Yeh (0992427)" userId="S::0992427@hr.nl::37f12295-f0b0-4738-9ed9-3feebd45f6b2" providerId="AD" clId="Web-{E92F6B28-06FC-009F-76A1-2EB01B9962B4}" dt="2021-11-18T14:11:44.731" v="8"/>
          <ac:spMkLst>
            <pc:docMk/>
            <pc:sldMk cId="2135713029" sldId="279"/>
            <ac:spMk id="12" creationId="{A1DFCBE5-52C1-48A9-89CF-E7D68CCA1620}"/>
          </ac:spMkLst>
        </pc:spChg>
        <pc:spChg chg="add">
          <ac:chgData name="Jia-jie Yeh (0992427)" userId="S::0992427@hr.nl::37f12295-f0b0-4738-9ed9-3feebd45f6b2" providerId="AD" clId="Web-{E92F6B28-06FC-009F-76A1-2EB01B9962B4}" dt="2021-11-18T14:11:44.731" v="8"/>
          <ac:spMkLst>
            <pc:docMk/>
            <pc:sldMk cId="2135713029" sldId="279"/>
            <ac:spMk id="14" creationId="{06AB74CA-E76D-4922-91FE-A4AAF0487CE8}"/>
          </ac:spMkLst>
        </pc:spChg>
        <pc:picChg chg="add mod ord">
          <ac:chgData name="Jia-jie Yeh (0992427)" userId="S::0992427@hr.nl::37f12295-f0b0-4738-9ed9-3feebd45f6b2" providerId="AD" clId="Web-{E92F6B28-06FC-009F-76A1-2EB01B9962B4}" dt="2021-11-18T14:11:44.731" v="8"/>
          <ac:picMkLst>
            <pc:docMk/>
            <pc:sldMk cId="2135713029" sldId="279"/>
            <ac:picMk id="4" creationId="{BE6D8435-EF47-41DC-8349-00254031E773}"/>
          </ac:picMkLst>
        </pc:picChg>
        <pc:picChg chg="add mod">
          <ac:chgData name="Jia-jie Yeh (0992427)" userId="S::0992427@hr.nl::37f12295-f0b0-4738-9ed9-3feebd45f6b2" providerId="AD" clId="Web-{E92F6B28-06FC-009F-76A1-2EB01B9962B4}" dt="2021-11-18T14:11:44.731" v="8"/>
          <ac:picMkLst>
            <pc:docMk/>
            <pc:sldMk cId="2135713029" sldId="279"/>
            <ac:picMk id="5" creationId="{2C2001A6-9A93-40A8-8E96-7834557D117A}"/>
          </ac:picMkLst>
        </pc:picChg>
      </pc:sldChg>
    </pc:docChg>
  </pc:docChgLst>
  <pc:docChgLst>
    <pc:chgData name="Jia-jie Yeh (0992427)" userId="S::0992427@hr.nl::37f12295-f0b0-4738-9ed9-3feebd45f6b2" providerId="AD" clId="Web-{3529DB13-F4B6-1597-EA9F-353877EFBB01}"/>
    <pc:docChg chg="modSld">
      <pc:chgData name="Jia-jie Yeh (0992427)" userId="S::0992427@hr.nl::37f12295-f0b0-4738-9ed9-3feebd45f6b2" providerId="AD" clId="Web-{3529DB13-F4B6-1597-EA9F-353877EFBB01}" dt="2021-11-19T08:49:50.474" v="0" actId="1076"/>
      <pc:docMkLst>
        <pc:docMk/>
      </pc:docMkLst>
      <pc:sldChg chg="modSp">
        <pc:chgData name="Jia-jie Yeh (0992427)" userId="S::0992427@hr.nl::37f12295-f0b0-4738-9ed9-3feebd45f6b2" providerId="AD" clId="Web-{3529DB13-F4B6-1597-EA9F-353877EFBB01}" dt="2021-11-19T08:49:50.474" v="0" actId="1076"/>
        <pc:sldMkLst>
          <pc:docMk/>
          <pc:sldMk cId="196223547" sldId="273"/>
        </pc:sldMkLst>
        <pc:picChg chg="mod">
          <ac:chgData name="Jia-jie Yeh (0992427)" userId="S::0992427@hr.nl::37f12295-f0b0-4738-9ed9-3feebd45f6b2" providerId="AD" clId="Web-{3529DB13-F4B6-1597-EA9F-353877EFBB01}" dt="2021-11-19T08:49:50.474" v="0" actId="1076"/>
          <ac:picMkLst>
            <pc:docMk/>
            <pc:sldMk cId="196223547" sldId="273"/>
            <ac:picMk id="4" creationId="{8818E7D8-C175-46D6-8D8D-3269A699E7C1}"/>
          </ac:picMkLst>
        </pc:picChg>
      </pc:sldChg>
    </pc:docChg>
  </pc:docChgLst>
</pc:chgInfo>
</file>

<file path=ppt/media/image1.jpe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B41243-E516-4872-96CC-33EA64B02BE7}" type="datetimeFigureOut">
              <a:rPr lang="nl-NL" smtClean="0"/>
              <a:t>19-11-2021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473B99-8585-4D08-AF46-2F873FCF262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45867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Timo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473B99-8585-4D08-AF46-2F873FCF262B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97729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Bryan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473B99-8585-4D08-AF46-2F873FCF262B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56000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679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11/19/2021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455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903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11/19/2021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659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2234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7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659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450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11/19/2021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5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11/19/2021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89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11/19/2021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989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11/19/2021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464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11/19/2021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190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11/19/2021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214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11/19/2021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6916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tekst, boot&#10;&#10;Automatisch gegenereerde beschrijving">
            <a:extLst>
              <a:ext uri="{FF2B5EF4-FFF2-40B4-BE49-F238E27FC236}">
                <a16:creationId xmlns:a16="http://schemas.microsoft.com/office/drawing/2014/main" id="{956D38FF-E803-4398-B918-ACF5F2E765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955" b="18641"/>
          <a:stretch/>
        </p:blipFill>
        <p:spPr>
          <a:xfrm>
            <a:off x="-1" y="-1"/>
            <a:ext cx="12192001" cy="4883281"/>
          </a:xfrm>
          <a:prstGeom prst="rect">
            <a:avLst/>
          </a:prstGeom>
        </p:spPr>
      </p:pic>
      <p:sp>
        <p:nvSpPr>
          <p:cNvPr id="7" name="Freeform 9">
            <a:extLst>
              <a:ext uri="{FF2B5EF4-FFF2-40B4-BE49-F238E27FC236}">
                <a16:creationId xmlns:a16="http://schemas.microsoft.com/office/drawing/2014/main" id="{AFB83730-58A8-42CA-90B3-5D5D2D1B0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47642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BD597F7-FEFC-41BF-B7CD-D56774C144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788" y="4895558"/>
            <a:ext cx="10572000" cy="779529"/>
          </a:xfrm>
        </p:spPr>
        <p:txBody>
          <a:bodyPr>
            <a:normAutofit/>
          </a:bodyPr>
          <a:lstStyle/>
          <a:p>
            <a:r>
              <a:rPr lang="nl-NL" sz="4000"/>
              <a:t>50% presentatie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A515D1A-6B2B-4C37-87E4-FB9207C5BF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43306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nl-NL"/>
              <a:t>Aquabots: Modelvaartuig bedieningssysteem	19-11-2021</a:t>
            </a:r>
          </a:p>
          <a:p>
            <a:pPr>
              <a:lnSpc>
                <a:spcPct val="90000"/>
              </a:lnSpc>
            </a:pP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47084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9DF2AE-4A3F-475E-BC03-90B01D775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Feedback en vragen</a:t>
            </a:r>
            <a:endParaRPr lang="nl-NL"/>
          </a:p>
        </p:txBody>
      </p:sp>
      <p:pic>
        <p:nvPicPr>
          <p:cNvPr id="1026" name="Picture 2" descr="Sponsoring | Tameson">
            <a:extLst>
              <a:ext uri="{FF2B5EF4-FFF2-40B4-BE49-F238E27FC236}">
                <a16:creationId xmlns:a16="http://schemas.microsoft.com/office/drawing/2014/main" id="{B80330DA-B190-4987-8C4A-F30DED918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9" b="32199"/>
          <a:stretch/>
        </p:blipFill>
        <p:spPr bwMode="auto">
          <a:xfrm>
            <a:off x="1386114" y="2492526"/>
            <a:ext cx="9419771" cy="3772892"/>
          </a:xfrm>
          <a:prstGeom prst="roundRect">
            <a:avLst>
              <a:gd name="adj" fmla="val 3876"/>
            </a:avLst>
          </a:prstGeom>
          <a:noFill/>
          <a:ln>
            <a:solidFill>
              <a:schemeClr val="accent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4391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5D80CD-D73D-4CB2-9874-CF11F2C26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Inhoud 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B696BDB-14F9-4623-9AA0-3996ACD4A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nl-NL"/>
          </a:p>
          <a:p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4E321BC0-012B-4AA1-810E-FDA1E8CE9D95}"/>
              </a:ext>
            </a:extLst>
          </p:cNvPr>
          <p:cNvSpPr txBox="1"/>
          <p:nvPr/>
        </p:nvSpPr>
        <p:spPr>
          <a:xfrm>
            <a:off x="818712" y="2333870"/>
            <a:ext cx="6596332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nl-NL" sz="2400"/>
              <a:t>Wat houd ons project in</a:t>
            </a:r>
          </a:p>
          <a:p>
            <a:pPr marL="285750" indent="-285750">
              <a:buFont typeface="Arial"/>
              <a:buChar char="•"/>
            </a:pPr>
            <a:r>
              <a:rPr lang="nl-NL" sz="2400"/>
              <a:t>Productbacklog</a:t>
            </a:r>
          </a:p>
          <a:p>
            <a:pPr marL="285750" indent="-285750">
              <a:buFont typeface="Arial"/>
              <a:buChar char="•"/>
            </a:pPr>
            <a:r>
              <a:rPr lang="nl-NL" sz="2400"/>
              <a:t>Wat hebben we al gedaan</a:t>
            </a:r>
          </a:p>
          <a:p>
            <a:pPr marL="742950" lvl="1" indent="-285750">
              <a:buFont typeface="Arial"/>
              <a:buChar char="•"/>
            </a:pPr>
            <a:r>
              <a:rPr lang="nl-NL" sz="2400"/>
              <a:t>Functionele decompositie</a:t>
            </a:r>
          </a:p>
          <a:p>
            <a:pPr marL="742950" lvl="1" indent="-285750">
              <a:buFont typeface="Arial"/>
              <a:buChar char="•"/>
            </a:pPr>
            <a:r>
              <a:rPr lang="nl-NL" sz="2400">
                <a:ea typeface="+mn-lt"/>
                <a:cs typeface="+mn-lt"/>
              </a:rPr>
              <a:t>NMEA componenten</a:t>
            </a:r>
          </a:p>
          <a:p>
            <a:pPr marL="742950" lvl="1" indent="-285750">
              <a:buFont typeface="Arial"/>
              <a:buChar char="•"/>
            </a:pPr>
            <a:r>
              <a:rPr lang="nl-NL" sz="2400"/>
              <a:t>PWM</a:t>
            </a:r>
          </a:p>
          <a:p>
            <a:pPr marL="742950" lvl="1" indent="-285750">
              <a:buFont typeface="Arial"/>
              <a:buChar char="•"/>
            </a:pPr>
            <a:r>
              <a:rPr lang="nl-NL" sz="2400"/>
              <a:t>Demo netwerk</a:t>
            </a:r>
          </a:p>
          <a:p>
            <a:pPr marL="285750" indent="-285750">
              <a:buFont typeface="Arial"/>
              <a:buChar char="•"/>
            </a:pPr>
            <a:r>
              <a:rPr lang="nl-NL" sz="2400"/>
              <a:t>Feedback/vragen</a:t>
            </a:r>
          </a:p>
        </p:txBody>
      </p:sp>
    </p:spTree>
    <p:extLst>
      <p:ext uri="{BB962C8B-B14F-4D97-AF65-F5344CB8AC3E}">
        <p14:creationId xmlns:p14="http://schemas.microsoft.com/office/powerpoint/2010/main" val="4270982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A7738D-781B-4F32-95F4-CC4441653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5359921" cy="97045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nl-NL" sz="3100"/>
              <a:t>Wat houd ons project in?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E3FF9CA-EEB4-4787-B140-9F9DE4F508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5351209" cy="3636511"/>
          </a:xfrm>
        </p:spPr>
        <p:txBody>
          <a:bodyPr>
            <a:normAutofit/>
          </a:bodyPr>
          <a:lstStyle/>
          <a:p>
            <a:r>
              <a:rPr lang="nl-NL"/>
              <a:t>Besturingssysteem </a:t>
            </a:r>
            <a:r>
              <a:rPr lang="nl-NL" err="1"/>
              <a:t>EindMaas</a:t>
            </a:r>
          </a:p>
          <a:p>
            <a:r>
              <a:rPr lang="nl-NL"/>
              <a:t>NMEA over ethernet</a:t>
            </a:r>
          </a:p>
          <a:p>
            <a:r>
              <a:rPr lang="nl-NL"/>
              <a:t>Smartcomponenten </a:t>
            </a:r>
          </a:p>
          <a:p>
            <a:r>
              <a:rPr lang="nl-NL"/>
              <a:t>Toepasbaar andere boten binnen aquabots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524A27-B6C0-41EA-ABCB-AA2E61FC0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75898" y="0"/>
            <a:ext cx="571305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7">
            <a:extLst>
              <a:ext uri="{FF2B5EF4-FFF2-40B4-BE49-F238E27FC236}">
                <a16:creationId xmlns:a16="http://schemas.microsoft.com/office/drawing/2014/main" id="{F3FCE8DC-E7A6-4A8F-BB57-A87EC4B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28932" y="958640"/>
            <a:ext cx="4419604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 descr="Afbeelding met tekst, boot&#10;&#10;Automatisch gegenereerde beschrijving">
            <a:extLst>
              <a:ext uri="{FF2B5EF4-FFF2-40B4-BE49-F238E27FC236}">
                <a16:creationId xmlns:a16="http://schemas.microsoft.com/office/drawing/2014/main" id="{0F68D2BE-7607-4D89-9E3B-E257511BD5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92" r="23036"/>
          <a:stretch/>
        </p:blipFill>
        <p:spPr>
          <a:xfrm>
            <a:off x="6477281" y="-55"/>
            <a:ext cx="5715637" cy="685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204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F624E3-110A-483B-9F1B-026EB1254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3600"/>
              <a:t>Productbacklog</a:t>
            </a:r>
          </a:p>
        </p:txBody>
      </p:sp>
      <p:pic>
        <p:nvPicPr>
          <p:cNvPr id="7" name="Afbeelding 7" descr="Afbeelding met tafel&#10;&#10;Automatisch gegenereerde beschrijving">
            <a:extLst>
              <a:ext uri="{FF2B5EF4-FFF2-40B4-BE49-F238E27FC236}">
                <a16:creationId xmlns:a16="http://schemas.microsoft.com/office/drawing/2014/main" id="{95C80A83-19A6-458A-8673-1A9B2DB4AE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5" y="1597277"/>
            <a:ext cx="12190307" cy="5237566"/>
          </a:xfrm>
        </p:spPr>
      </p:pic>
    </p:spTree>
    <p:extLst>
      <p:ext uri="{BB962C8B-B14F-4D97-AF65-F5344CB8AC3E}">
        <p14:creationId xmlns:p14="http://schemas.microsoft.com/office/powerpoint/2010/main" val="2942841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D336D4B-F9C3-4167-9191-8DA896C80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069BF0B4-2BF1-40F2-8D8E-9CFCED97D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0" y="4672012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D0E1723-A46D-43F9-9B9E-AAFE2ADEA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3" y="5176569"/>
            <a:ext cx="4589009" cy="970450"/>
          </a:xfrm>
        </p:spPr>
        <p:txBody>
          <a:bodyPr anchor="ctr">
            <a:normAutofit/>
          </a:bodyPr>
          <a:lstStyle/>
          <a:p>
            <a:r>
              <a:rPr lang="nl-NL" sz="2400"/>
              <a:t>Functionele decompositie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8818E7D8-C175-46D6-8D8D-3269A699E7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582" y="771834"/>
            <a:ext cx="11163299" cy="337689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08A7C49-10E3-4AD6-94E4-81E64900B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4886" y="5176569"/>
            <a:ext cx="6028400" cy="970450"/>
          </a:xfrm>
        </p:spPr>
        <p:txBody>
          <a:bodyPr>
            <a:normAutofit/>
          </a:bodyPr>
          <a:lstStyle/>
          <a:p>
            <a:r>
              <a:rPr lang="nl-NL" sz="1600">
                <a:solidFill>
                  <a:srgbClr val="FEFEFE"/>
                </a:solidFill>
              </a:rPr>
              <a:t>Wat is een functionele decompositie?</a:t>
            </a:r>
          </a:p>
          <a:p>
            <a:r>
              <a:rPr lang="nl-NL" sz="1600">
                <a:solidFill>
                  <a:srgbClr val="FEFEFE"/>
                </a:solidFill>
              </a:rPr>
              <a:t>Waarom gebruiken we een functionele decompositie?</a:t>
            </a:r>
          </a:p>
        </p:txBody>
      </p:sp>
    </p:spTree>
    <p:extLst>
      <p:ext uri="{BB962C8B-B14F-4D97-AF65-F5344CB8AC3E}">
        <p14:creationId xmlns:p14="http://schemas.microsoft.com/office/powerpoint/2010/main" val="1962235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1DFCBE5-52C1-48A9-89CF-E7D68CCA16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6AB74CA-E76D-4922-91FE-A4AAF0487C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47203"/>
            <a:ext cx="11707367" cy="2572622"/>
          </a:xfrm>
          <a:custGeom>
            <a:avLst/>
            <a:gdLst>
              <a:gd name="connsiteX0" fmla="*/ 0 w 11707367"/>
              <a:gd name="connsiteY0" fmla="*/ 0 h 2572622"/>
              <a:gd name="connsiteX1" fmla="*/ 1888420 w 11707367"/>
              <a:gd name="connsiteY1" fmla="*/ 0 h 2572622"/>
              <a:gd name="connsiteX2" fmla="*/ 2198560 w 11707367"/>
              <a:gd name="connsiteY2" fmla="*/ 310139 h 2572622"/>
              <a:gd name="connsiteX3" fmla="*/ 2425431 w 11707367"/>
              <a:gd name="connsiteY3" fmla="*/ 310139 h 2572622"/>
              <a:gd name="connsiteX4" fmla="*/ 2735570 w 11707367"/>
              <a:gd name="connsiteY4" fmla="*/ 0 h 2572622"/>
              <a:gd name="connsiteX5" fmla="*/ 11707367 w 11707367"/>
              <a:gd name="connsiteY5" fmla="*/ 0 h 2572622"/>
              <a:gd name="connsiteX6" fmla="*/ 11707367 w 11707367"/>
              <a:gd name="connsiteY6" fmla="*/ 2572622 h 2572622"/>
              <a:gd name="connsiteX7" fmla="*/ 0 w 11707367"/>
              <a:gd name="connsiteY7" fmla="*/ 2572622 h 2572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707367" h="2572622">
                <a:moveTo>
                  <a:pt x="0" y="0"/>
                </a:moveTo>
                <a:lnTo>
                  <a:pt x="1888420" y="0"/>
                </a:lnTo>
                <a:lnTo>
                  <a:pt x="2198560" y="310139"/>
                </a:lnTo>
                <a:cubicBezTo>
                  <a:pt x="2261209" y="372788"/>
                  <a:pt x="2362782" y="372788"/>
                  <a:pt x="2425431" y="310139"/>
                </a:cubicBezTo>
                <a:lnTo>
                  <a:pt x="2735570" y="0"/>
                </a:lnTo>
                <a:lnTo>
                  <a:pt x="11707367" y="0"/>
                </a:lnTo>
                <a:lnTo>
                  <a:pt x="11707367" y="2572622"/>
                </a:lnTo>
                <a:lnTo>
                  <a:pt x="0" y="2572622"/>
                </a:lnTo>
                <a:close/>
              </a:path>
            </a:pathLst>
          </a:custGeom>
          <a:solidFill>
            <a:srgbClr val="595959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83528C7-972A-4EB5-90C5-4B0A460C3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91" y="4049486"/>
            <a:ext cx="4825480" cy="1883228"/>
          </a:xfrm>
        </p:spPr>
        <p:txBody>
          <a:bodyPr anchor="ctr">
            <a:normAutofit/>
          </a:bodyPr>
          <a:lstStyle/>
          <a:p>
            <a:r>
              <a:rPr lang="nl-NL" sz="3700">
                <a:solidFill>
                  <a:srgbClr val="FFFFFF"/>
                </a:solidFill>
              </a:rPr>
              <a:t>Literatuuronderzoek microcontrollers</a:t>
            </a:r>
          </a:p>
        </p:txBody>
      </p:sp>
      <p:pic>
        <p:nvPicPr>
          <p:cNvPr id="4" name="Picture 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BE6D8435-EF47-41DC-8349-00254031E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913" y="484633"/>
            <a:ext cx="4780452" cy="287546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2C2001A6-9A93-40A8-8E96-7834557D11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6334" y="484633"/>
            <a:ext cx="3697020" cy="287546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63C26CD-D60F-4FA5-9B47-B988464C51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8316" y="4049485"/>
            <a:ext cx="4846151" cy="188322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Ethernet </a:t>
            </a:r>
          </a:p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5713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8C1FC8BA-94E6-44F7-B346-6A2215E66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23">
            <a:extLst>
              <a:ext uri="{FF2B5EF4-FFF2-40B4-BE49-F238E27FC236}">
                <a16:creationId xmlns:a16="http://schemas.microsoft.com/office/drawing/2014/main" id="{A8329D92-4903-43FF-90F4-878F5D3F1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B06F35A-72ED-4A0A-B2AF-257AC644A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47188"/>
            <a:ext cx="3413084" cy="1559412"/>
          </a:xfrm>
        </p:spPr>
        <p:txBody>
          <a:bodyPr>
            <a:normAutofit/>
          </a:bodyPr>
          <a:lstStyle/>
          <a:p>
            <a:r>
              <a:rPr lang="nl-NL" sz="3200"/>
              <a:t>PWM componenten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220EDA3-ABBD-49F9-B18A-6276A767C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3" y="2413000"/>
            <a:ext cx="3404372" cy="3632200"/>
          </a:xfrm>
        </p:spPr>
        <p:txBody>
          <a:bodyPr>
            <a:normAutofit/>
          </a:bodyPr>
          <a:lstStyle/>
          <a:p>
            <a:r>
              <a:rPr lang="nl-NL" sz="1600">
                <a:solidFill>
                  <a:srgbClr val="FFFFFF"/>
                </a:solidFill>
              </a:rPr>
              <a:t>Afstandsbediening ontvanger</a:t>
            </a:r>
          </a:p>
          <a:p>
            <a:endParaRPr lang="nl-NL" sz="1600">
              <a:solidFill>
                <a:srgbClr val="FFFFFF"/>
              </a:solidFill>
            </a:endParaRPr>
          </a:p>
          <a:p>
            <a:endParaRPr lang="nl-NL" sz="1600">
              <a:solidFill>
                <a:srgbClr val="FFFFFF"/>
              </a:solidFill>
            </a:endParaRPr>
          </a:p>
        </p:txBody>
      </p:sp>
      <p:sp>
        <p:nvSpPr>
          <p:cNvPr id="36" name="Rounded Rectangle 17">
            <a:extLst>
              <a:ext uri="{FF2B5EF4-FFF2-40B4-BE49-F238E27FC236}">
                <a16:creationId xmlns:a16="http://schemas.microsoft.com/office/drawing/2014/main" id="{567B1EEF-AB32-40F7-AD5F-41E0EA001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8945" y="958640"/>
            <a:ext cx="6269591" cy="4945244"/>
          </a:xfrm>
          <a:prstGeom prst="roundRect">
            <a:avLst>
              <a:gd name="adj" fmla="val 3513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22BE4AE7-B20D-4E82-9EE7-FB6BFAF72F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2" t="184" r="-534" b="-185"/>
          <a:stretch/>
        </p:blipFill>
        <p:spPr>
          <a:xfrm>
            <a:off x="5603706" y="1564434"/>
            <a:ext cx="5638853" cy="371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3922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4DDFE9F7-C936-4F4C-9EF6-679F309036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23">
            <a:extLst>
              <a:ext uri="{FF2B5EF4-FFF2-40B4-BE49-F238E27FC236}">
                <a16:creationId xmlns:a16="http://schemas.microsoft.com/office/drawing/2014/main" id="{83F36C5B-9ECA-4480-ABF2-496C48A49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944" cy="6858000"/>
          </a:xfrm>
          <a:custGeom>
            <a:avLst/>
            <a:gdLst>
              <a:gd name="connsiteX0" fmla="*/ 0 w 7552944"/>
              <a:gd name="connsiteY0" fmla="*/ 0 h 6858000"/>
              <a:gd name="connsiteX1" fmla="*/ 1067477 w 7552944"/>
              <a:gd name="connsiteY1" fmla="*/ 0 h 6858000"/>
              <a:gd name="connsiteX2" fmla="*/ 2201779 w 7552944"/>
              <a:gd name="connsiteY2" fmla="*/ 0 h 6858000"/>
              <a:gd name="connsiteX3" fmla="*/ 7552944 w 7552944"/>
              <a:gd name="connsiteY3" fmla="*/ 0 h 6858000"/>
              <a:gd name="connsiteX4" fmla="*/ 7552944 w 7552944"/>
              <a:gd name="connsiteY4" fmla="*/ 1900238 h 6858000"/>
              <a:gd name="connsiteX5" fmla="*/ 7182528 w 7552944"/>
              <a:gd name="connsiteY5" fmla="*/ 2178050 h 6858000"/>
              <a:gd name="connsiteX6" fmla="*/ 7178294 w 7552944"/>
              <a:gd name="connsiteY6" fmla="*/ 2184400 h 6858000"/>
              <a:gd name="connsiteX7" fmla="*/ 7171944 w 7552944"/>
              <a:gd name="connsiteY7" fmla="*/ 2193925 h 6858000"/>
              <a:gd name="connsiteX8" fmla="*/ 7165594 w 7552944"/>
              <a:gd name="connsiteY8" fmla="*/ 2201863 h 6858000"/>
              <a:gd name="connsiteX9" fmla="*/ 7165594 w 7552944"/>
              <a:gd name="connsiteY9" fmla="*/ 2211388 h 6858000"/>
              <a:gd name="connsiteX10" fmla="*/ 7165594 w 7552944"/>
              <a:gd name="connsiteY10" fmla="*/ 2220913 h 6858000"/>
              <a:gd name="connsiteX11" fmla="*/ 7171944 w 7552944"/>
              <a:gd name="connsiteY11" fmla="*/ 2228850 h 6858000"/>
              <a:gd name="connsiteX12" fmla="*/ 7178294 w 7552944"/>
              <a:gd name="connsiteY12" fmla="*/ 2238375 h 6858000"/>
              <a:gd name="connsiteX13" fmla="*/ 7182528 w 7552944"/>
              <a:gd name="connsiteY13" fmla="*/ 2244725 h 6858000"/>
              <a:gd name="connsiteX14" fmla="*/ 7552944 w 7552944"/>
              <a:gd name="connsiteY14" fmla="*/ 2522538 h 6858000"/>
              <a:gd name="connsiteX15" fmla="*/ 7552944 w 7552944"/>
              <a:gd name="connsiteY15" fmla="*/ 6858000 h 6858000"/>
              <a:gd name="connsiteX16" fmla="*/ 2201779 w 7552944"/>
              <a:gd name="connsiteY16" fmla="*/ 6858000 h 6858000"/>
              <a:gd name="connsiteX17" fmla="*/ 1067477 w 7552944"/>
              <a:gd name="connsiteY17" fmla="*/ 6858000 h 6858000"/>
              <a:gd name="connsiteX18" fmla="*/ 0 w 7552944"/>
              <a:gd name="connsiteY1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552944" h="6858000">
                <a:moveTo>
                  <a:pt x="0" y="0"/>
                </a:moveTo>
                <a:lnTo>
                  <a:pt x="1067477" y="0"/>
                </a:lnTo>
                <a:lnTo>
                  <a:pt x="2201779" y="0"/>
                </a:lnTo>
                <a:lnTo>
                  <a:pt x="7552944" y="0"/>
                </a:lnTo>
                <a:lnTo>
                  <a:pt x="7552944" y="1900238"/>
                </a:lnTo>
                <a:lnTo>
                  <a:pt x="7182528" y="2178050"/>
                </a:lnTo>
                <a:lnTo>
                  <a:pt x="7178294" y="2184400"/>
                </a:lnTo>
                <a:lnTo>
                  <a:pt x="7171944" y="2193925"/>
                </a:lnTo>
                <a:lnTo>
                  <a:pt x="7165594" y="2201863"/>
                </a:lnTo>
                <a:lnTo>
                  <a:pt x="7165594" y="2211388"/>
                </a:lnTo>
                <a:lnTo>
                  <a:pt x="7165594" y="2220913"/>
                </a:lnTo>
                <a:lnTo>
                  <a:pt x="7171944" y="2228850"/>
                </a:lnTo>
                <a:lnTo>
                  <a:pt x="7178294" y="2238375"/>
                </a:lnTo>
                <a:lnTo>
                  <a:pt x="7182528" y="2244725"/>
                </a:lnTo>
                <a:lnTo>
                  <a:pt x="7552944" y="2522538"/>
                </a:lnTo>
                <a:lnTo>
                  <a:pt x="7552944" y="6858000"/>
                </a:lnTo>
                <a:lnTo>
                  <a:pt x="2201779" y="6858000"/>
                </a:lnTo>
                <a:lnTo>
                  <a:pt x="106747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B06F35A-72ED-4A0A-B2AF-257AC644A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6097955" cy="1559412"/>
          </a:xfrm>
        </p:spPr>
        <p:txBody>
          <a:bodyPr>
            <a:normAutofit/>
          </a:bodyPr>
          <a:lstStyle/>
          <a:p>
            <a:r>
              <a:rPr lang="nl-NL"/>
              <a:t>NMEA componenten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220EDA3-ABBD-49F9-B18A-6276A767C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413000"/>
            <a:ext cx="6075179" cy="3632200"/>
          </a:xfrm>
        </p:spPr>
        <p:txBody>
          <a:bodyPr>
            <a:normAutofit/>
          </a:bodyPr>
          <a:lstStyle/>
          <a:p>
            <a:r>
              <a:rPr lang="nl-NL"/>
              <a:t>GPS </a:t>
            </a:r>
          </a:p>
          <a:p>
            <a:r>
              <a:rPr lang="nl-NL"/>
              <a:t>COMPAS</a:t>
            </a:r>
          </a:p>
          <a:p>
            <a:endParaRPr lang="nl-NL"/>
          </a:p>
          <a:p>
            <a:endParaRPr lang="nl-NL"/>
          </a:p>
          <a:p>
            <a:endParaRPr lang="nl-NL"/>
          </a:p>
          <a:p>
            <a:endParaRPr lang="nl-NL"/>
          </a:p>
          <a:p>
            <a:endParaRPr lang="nl-NL"/>
          </a:p>
        </p:txBody>
      </p:sp>
      <p:sp>
        <p:nvSpPr>
          <p:cNvPr id="77" name="Rounded Rectangle 17">
            <a:extLst>
              <a:ext uri="{FF2B5EF4-FFF2-40B4-BE49-F238E27FC236}">
                <a16:creationId xmlns:a16="http://schemas.microsoft.com/office/drawing/2014/main" id="{B03C0BA2-EBED-460A-97AE-475F9377FD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93746" y="958640"/>
            <a:ext cx="3354790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F9AE712-5C94-4533-8407-9E480606A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838231" y="1274970"/>
            <a:ext cx="2056879" cy="2056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blox NEO-6M-0-001 GPS Module - Free Electronics">
            <a:extLst>
              <a:ext uri="{FF2B5EF4-FFF2-40B4-BE49-F238E27FC236}">
                <a16:creationId xmlns:a16="http://schemas.microsoft.com/office/drawing/2014/main" id="{6FA18DF0-FE42-4846-8BBB-02B58231E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819967" y="3496441"/>
            <a:ext cx="2093408" cy="2093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F435A83E-C7E4-4C65-9FDC-9C25FB6BA4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000" y="3813962"/>
            <a:ext cx="5426050" cy="259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111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2A6863-0AF9-44CB-A06E-4BC834D5D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Demo netwerk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84FF28F-9317-4748-A68A-51171C0E13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LIVE</a:t>
            </a:r>
          </a:p>
        </p:txBody>
      </p:sp>
    </p:spTree>
    <p:extLst>
      <p:ext uri="{BB962C8B-B14F-4D97-AF65-F5344CB8AC3E}">
        <p14:creationId xmlns:p14="http://schemas.microsoft.com/office/powerpoint/2010/main" val="11067814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10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Quotable</vt:lpstr>
      <vt:lpstr>50% presentatie</vt:lpstr>
      <vt:lpstr>Inhoud </vt:lpstr>
      <vt:lpstr>Wat houd ons project in?</vt:lpstr>
      <vt:lpstr>Productbacklog</vt:lpstr>
      <vt:lpstr>Functionele decompositie</vt:lpstr>
      <vt:lpstr>Literatuuronderzoek microcontrollers</vt:lpstr>
      <vt:lpstr>PWM componenten</vt:lpstr>
      <vt:lpstr>NMEA componenten</vt:lpstr>
      <vt:lpstr>Demo netwerk</vt:lpstr>
      <vt:lpstr>Feedback en vragen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 de Haan</dc:creator>
  <cp:revision>1</cp:revision>
  <dcterms:created xsi:type="dcterms:W3CDTF">2021-10-08T09:28:28Z</dcterms:created>
  <dcterms:modified xsi:type="dcterms:W3CDTF">2021-11-19T08:50:31Z</dcterms:modified>
</cp:coreProperties>
</file>

<file path=docProps/thumbnail.jpeg>
</file>